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1"/>
  </p:notesMasterIdLst>
  <p:sldIdLst>
    <p:sldId id="266" r:id="rId5"/>
    <p:sldId id="271" r:id="rId6"/>
    <p:sldId id="350" r:id="rId7"/>
    <p:sldId id="357" r:id="rId8"/>
    <p:sldId id="358" r:id="rId9"/>
    <p:sldId id="361" r:id="rId10"/>
    <p:sldId id="359" r:id="rId11"/>
    <p:sldId id="360" r:id="rId12"/>
    <p:sldId id="362" r:id="rId13"/>
    <p:sldId id="363" r:id="rId14"/>
    <p:sldId id="365" r:id="rId15"/>
    <p:sldId id="364" r:id="rId16"/>
    <p:sldId id="367" r:id="rId17"/>
    <p:sldId id="366" r:id="rId18"/>
    <p:sldId id="368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xanne" initials="R" lastIdx="1" clrIdx="0">
    <p:extLst>
      <p:ext uri="{19B8F6BF-5375-455C-9EA6-DF929625EA0E}">
        <p15:presenceInfo xmlns:p15="http://schemas.microsoft.com/office/powerpoint/2012/main" userId="S::rseymour@sertasimmons.com::1d5d897d-c30e-4e9a-9388-44a8399b59f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267F"/>
    <a:srgbClr val="282A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4F14D4-ED28-4609-AA08-58DEB6166D9D}" v="88" dt="2023-03-26T20:35:49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276" autoAdjust="0"/>
  </p:normalViewPr>
  <p:slideViewPr>
    <p:cSldViewPr snapToGrid="0">
      <p:cViewPr varScale="1">
        <p:scale>
          <a:sx n="53" d="100"/>
          <a:sy n="53" d="100"/>
        </p:scale>
        <p:origin x="117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xanne" userId="5f069f4f954fbda3" providerId="LiveId" clId="{644F14D4-ED28-4609-AA08-58DEB6166D9D}"/>
    <pc:docChg chg="undo custSel addSld delSld modSld sldOrd">
      <pc:chgData name="Roxanne" userId="5f069f4f954fbda3" providerId="LiveId" clId="{644F14D4-ED28-4609-AA08-58DEB6166D9D}" dt="2023-03-26T20:36:02.198" v="3557" actId="1036"/>
      <pc:docMkLst>
        <pc:docMk/>
      </pc:docMkLst>
      <pc:sldChg chg="del">
        <pc:chgData name="Roxanne" userId="5f069f4f954fbda3" providerId="LiveId" clId="{644F14D4-ED28-4609-AA08-58DEB6166D9D}" dt="2023-03-26T14:40:41.142" v="181" actId="47"/>
        <pc:sldMkLst>
          <pc:docMk/>
          <pc:sldMk cId="3567131788" sldId="265"/>
        </pc:sldMkLst>
      </pc:sldChg>
      <pc:sldChg chg="modSp mod">
        <pc:chgData name="Roxanne" userId="5f069f4f954fbda3" providerId="LiveId" clId="{644F14D4-ED28-4609-AA08-58DEB6166D9D}" dt="2023-03-26T20:34:54.778" v="3545" actId="20577"/>
        <pc:sldMkLst>
          <pc:docMk/>
          <pc:sldMk cId="3110305399" sldId="267"/>
        </pc:sldMkLst>
        <pc:spChg chg="mod">
          <ac:chgData name="Roxanne" userId="5f069f4f954fbda3" providerId="LiveId" clId="{644F14D4-ED28-4609-AA08-58DEB6166D9D}" dt="2023-03-26T20:34:54.778" v="3545" actId="20577"/>
          <ac:spMkLst>
            <pc:docMk/>
            <pc:sldMk cId="3110305399" sldId="267"/>
            <ac:spMk id="10" creationId="{C129247C-5E3E-BB30-4954-2B1285DCAD47}"/>
          </ac:spMkLst>
        </pc:spChg>
      </pc:sldChg>
      <pc:sldChg chg="del">
        <pc:chgData name="Roxanne" userId="5f069f4f954fbda3" providerId="LiveId" clId="{644F14D4-ED28-4609-AA08-58DEB6166D9D}" dt="2023-03-26T14:40:50.584" v="191" actId="47"/>
        <pc:sldMkLst>
          <pc:docMk/>
          <pc:sldMk cId="639007629" sldId="270"/>
        </pc:sldMkLst>
      </pc:sldChg>
      <pc:sldChg chg="del">
        <pc:chgData name="Roxanne" userId="5f069f4f954fbda3" providerId="LiveId" clId="{644F14D4-ED28-4609-AA08-58DEB6166D9D}" dt="2023-03-26T14:40:38.342" v="179" actId="47"/>
        <pc:sldMkLst>
          <pc:docMk/>
          <pc:sldMk cId="1289051840" sldId="274"/>
        </pc:sldMkLst>
      </pc:sldChg>
      <pc:sldChg chg="del">
        <pc:chgData name="Roxanne" userId="5f069f4f954fbda3" providerId="LiveId" clId="{644F14D4-ED28-4609-AA08-58DEB6166D9D}" dt="2023-03-26T14:40:39.315" v="180" actId="47"/>
        <pc:sldMkLst>
          <pc:docMk/>
          <pc:sldMk cId="2907046121" sldId="276"/>
        </pc:sldMkLst>
      </pc:sldChg>
      <pc:sldChg chg="del">
        <pc:chgData name="Roxanne" userId="5f069f4f954fbda3" providerId="LiveId" clId="{644F14D4-ED28-4609-AA08-58DEB6166D9D}" dt="2023-03-26T14:40:36.455" v="178" actId="47"/>
        <pc:sldMkLst>
          <pc:docMk/>
          <pc:sldMk cId="2707302286" sldId="277"/>
        </pc:sldMkLst>
      </pc:sldChg>
      <pc:sldChg chg="del">
        <pc:chgData name="Roxanne" userId="5f069f4f954fbda3" providerId="LiveId" clId="{644F14D4-ED28-4609-AA08-58DEB6166D9D}" dt="2023-03-26T14:40:44.108" v="184" actId="47"/>
        <pc:sldMkLst>
          <pc:docMk/>
          <pc:sldMk cId="3306078023" sldId="278"/>
        </pc:sldMkLst>
      </pc:sldChg>
      <pc:sldChg chg="del">
        <pc:chgData name="Roxanne" userId="5f069f4f954fbda3" providerId="LiveId" clId="{644F14D4-ED28-4609-AA08-58DEB6166D9D}" dt="2023-03-26T14:40:44.746" v="185" actId="47"/>
        <pc:sldMkLst>
          <pc:docMk/>
          <pc:sldMk cId="2488731019" sldId="279"/>
        </pc:sldMkLst>
      </pc:sldChg>
      <pc:sldChg chg="del">
        <pc:chgData name="Roxanne" userId="5f069f4f954fbda3" providerId="LiveId" clId="{644F14D4-ED28-4609-AA08-58DEB6166D9D}" dt="2023-03-26T14:40:46.023" v="186" actId="47"/>
        <pc:sldMkLst>
          <pc:docMk/>
          <pc:sldMk cId="2736843618" sldId="280"/>
        </pc:sldMkLst>
      </pc:sldChg>
      <pc:sldChg chg="del">
        <pc:chgData name="Roxanne" userId="5f069f4f954fbda3" providerId="LiveId" clId="{644F14D4-ED28-4609-AA08-58DEB6166D9D}" dt="2023-03-26T14:40:46.834" v="187" actId="47"/>
        <pc:sldMkLst>
          <pc:docMk/>
          <pc:sldMk cId="1759288605" sldId="281"/>
        </pc:sldMkLst>
      </pc:sldChg>
      <pc:sldChg chg="del">
        <pc:chgData name="Roxanne" userId="5f069f4f954fbda3" providerId="LiveId" clId="{644F14D4-ED28-4609-AA08-58DEB6166D9D}" dt="2023-03-26T14:40:47.813" v="188" actId="47"/>
        <pc:sldMkLst>
          <pc:docMk/>
          <pc:sldMk cId="3811082940" sldId="282"/>
        </pc:sldMkLst>
      </pc:sldChg>
      <pc:sldChg chg="del">
        <pc:chgData name="Roxanne" userId="5f069f4f954fbda3" providerId="LiveId" clId="{644F14D4-ED28-4609-AA08-58DEB6166D9D}" dt="2023-03-26T14:40:53.550" v="196" actId="47"/>
        <pc:sldMkLst>
          <pc:docMk/>
          <pc:sldMk cId="348253106" sldId="283"/>
        </pc:sldMkLst>
      </pc:sldChg>
      <pc:sldChg chg="del">
        <pc:chgData name="Roxanne" userId="5f069f4f954fbda3" providerId="LiveId" clId="{644F14D4-ED28-4609-AA08-58DEB6166D9D}" dt="2023-03-26T14:40:54.254" v="197" actId="47"/>
        <pc:sldMkLst>
          <pc:docMk/>
          <pc:sldMk cId="2473387643" sldId="284"/>
        </pc:sldMkLst>
      </pc:sldChg>
      <pc:sldChg chg="del">
        <pc:chgData name="Roxanne" userId="5f069f4f954fbda3" providerId="LiveId" clId="{644F14D4-ED28-4609-AA08-58DEB6166D9D}" dt="2023-03-26T14:40:54.809" v="198" actId="47"/>
        <pc:sldMkLst>
          <pc:docMk/>
          <pc:sldMk cId="1876774124" sldId="285"/>
        </pc:sldMkLst>
      </pc:sldChg>
      <pc:sldChg chg="del">
        <pc:chgData name="Roxanne" userId="5f069f4f954fbda3" providerId="LiveId" clId="{644F14D4-ED28-4609-AA08-58DEB6166D9D}" dt="2023-03-26T14:40:55.440" v="199" actId="47"/>
        <pc:sldMkLst>
          <pc:docMk/>
          <pc:sldMk cId="1690785852" sldId="286"/>
        </pc:sldMkLst>
      </pc:sldChg>
      <pc:sldChg chg="del">
        <pc:chgData name="Roxanne" userId="5f069f4f954fbda3" providerId="LiveId" clId="{644F14D4-ED28-4609-AA08-58DEB6166D9D}" dt="2023-03-26T14:40:51.926" v="193" actId="47"/>
        <pc:sldMkLst>
          <pc:docMk/>
          <pc:sldMk cId="3844317944" sldId="288"/>
        </pc:sldMkLst>
      </pc:sldChg>
      <pc:sldChg chg="del">
        <pc:chgData name="Roxanne" userId="5f069f4f954fbda3" providerId="LiveId" clId="{644F14D4-ED28-4609-AA08-58DEB6166D9D}" dt="2023-03-26T14:40:56.150" v="200" actId="47"/>
        <pc:sldMkLst>
          <pc:docMk/>
          <pc:sldMk cId="265522590" sldId="308"/>
        </pc:sldMkLst>
      </pc:sldChg>
      <pc:sldChg chg="del">
        <pc:chgData name="Roxanne" userId="5f069f4f954fbda3" providerId="LiveId" clId="{644F14D4-ED28-4609-AA08-58DEB6166D9D}" dt="2023-03-26T14:40:42.479" v="182" actId="47"/>
        <pc:sldMkLst>
          <pc:docMk/>
          <pc:sldMk cId="507432853" sldId="340"/>
        </pc:sldMkLst>
      </pc:sldChg>
      <pc:sldChg chg="del">
        <pc:chgData name="Roxanne" userId="5f069f4f954fbda3" providerId="LiveId" clId="{644F14D4-ED28-4609-AA08-58DEB6166D9D}" dt="2023-03-26T14:40:43.507" v="183" actId="47"/>
        <pc:sldMkLst>
          <pc:docMk/>
          <pc:sldMk cId="1810609761" sldId="341"/>
        </pc:sldMkLst>
      </pc:sldChg>
      <pc:sldChg chg="del">
        <pc:chgData name="Roxanne" userId="5f069f4f954fbda3" providerId="LiveId" clId="{644F14D4-ED28-4609-AA08-58DEB6166D9D}" dt="2023-03-26T14:40:49.989" v="190" actId="47"/>
        <pc:sldMkLst>
          <pc:docMk/>
          <pc:sldMk cId="717343087" sldId="342"/>
        </pc:sldMkLst>
      </pc:sldChg>
      <pc:sldChg chg="del">
        <pc:chgData name="Roxanne" userId="5f069f4f954fbda3" providerId="LiveId" clId="{644F14D4-ED28-4609-AA08-58DEB6166D9D}" dt="2023-03-26T14:40:51.270" v="192" actId="47"/>
        <pc:sldMkLst>
          <pc:docMk/>
          <pc:sldMk cId="3640616366" sldId="344"/>
        </pc:sldMkLst>
      </pc:sldChg>
      <pc:sldChg chg="del">
        <pc:chgData name="Roxanne" userId="5f069f4f954fbda3" providerId="LiveId" clId="{644F14D4-ED28-4609-AA08-58DEB6166D9D}" dt="2023-03-26T14:40:52.517" v="194" actId="47"/>
        <pc:sldMkLst>
          <pc:docMk/>
          <pc:sldMk cId="1202302880" sldId="345"/>
        </pc:sldMkLst>
      </pc:sldChg>
      <pc:sldChg chg="del">
        <pc:chgData name="Roxanne" userId="5f069f4f954fbda3" providerId="LiveId" clId="{644F14D4-ED28-4609-AA08-58DEB6166D9D}" dt="2023-03-26T14:40:52.925" v="195" actId="47"/>
        <pc:sldMkLst>
          <pc:docMk/>
          <pc:sldMk cId="2933556589" sldId="346"/>
        </pc:sldMkLst>
      </pc:sldChg>
      <pc:sldChg chg="del">
        <pc:chgData name="Roxanne" userId="5f069f4f954fbda3" providerId="LiveId" clId="{644F14D4-ED28-4609-AA08-58DEB6166D9D}" dt="2023-03-26T14:40:49.059" v="189" actId="47"/>
        <pc:sldMkLst>
          <pc:docMk/>
          <pc:sldMk cId="292344199" sldId="347"/>
        </pc:sldMkLst>
      </pc:sldChg>
      <pc:sldChg chg="add del">
        <pc:chgData name="Roxanne" userId="5f069f4f954fbda3" providerId="LiveId" clId="{644F14D4-ED28-4609-AA08-58DEB6166D9D}" dt="2023-03-26T14:41:26.245" v="206" actId="47"/>
        <pc:sldMkLst>
          <pc:docMk/>
          <pc:sldMk cId="2164897155" sldId="348"/>
        </pc:sldMkLst>
      </pc:sldChg>
      <pc:sldChg chg="del">
        <pc:chgData name="Roxanne" userId="5f069f4f954fbda3" providerId="LiveId" clId="{644F14D4-ED28-4609-AA08-58DEB6166D9D}" dt="2023-03-26T14:38:30.900" v="98" actId="47"/>
        <pc:sldMkLst>
          <pc:docMk/>
          <pc:sldMk cId="3742308490" sldId="349"/>
        </pc:sldMkLst>
      </pc:sldChg>
      <pc:sldChg chg="modSp mod">
        <pc:chgData name="Roxanne" userId="5f069f4f954fbda3" providerId="LiveId" clId="{644F14D4-ED28-4609-AA08-58DEB6166D9D}" dt="2023-03-26T20:01:13.961" v="2593" actId="20577"/>
        <pc:sldMkLst>
          <pc:docMk/>
          <pc:sldMk cId="2940212885" sldId="350"/>
        </pc:sldMkLst>
        <pc:spChg chg="mod">
          <ac:chgData name="Roxanne" userId="5f069f4f954fbda3" providerId="LiveId" clId="{644F14D4-ED28-4609-AA08-58DEB6166D9D}" dt="2023-03-26T20:01:13.961" v="2593" actId="20577"/>
          <ac:spMkLst>
            <pc:docMk/>
            <pc:sldMk cId="2940212885" sldId="350"/>
            <ac:spMk id="8" creationId="{C96AE65D-0161-C18A-1ACB-D619E591265E}"/>
          </ac:spMkLst>
        </pc:spChg>
        <pc:spChg chg="mod">
          <ac:chgData name="Roxanne" userId="5f069f4f954fbda3" providerId="LiveId" clId="{644F14D4-ED28-4609-AA08-58DEB6166D9D}" dt="2023-03-26T14:38:24.453" v="97" actId="403"/>
          <ac:spMkLst>
            <pc:docMk/>
            <pc:sldMk cId="2940212885" sldId="350"/>
            <ac:spMk id="9" creationId="{E9F0E61B-4B61-C2C3-0DD9-C1687C160491}"/>
          </ac:spMkLst>
        </pc:spChg>
      </pc:sldChg>
      <pc:sldChg chg="del">
        <pc:chgData name="Roxanne" userId="5f069f4f954fbda3" providerId="LiveId" clId="{644F14D4-ED28-4609-AA08-58DEB6166D9D}" dt="2023-03-26T14:38:31.248" v="99" actId="47"/>
        <pc:sldMkLst>
          <pc:docMk/>
          <pc:sldMk cId="3839399784" sldId="351"/>
        </pc:sldMkLst>
      </pc:sldChg>
      <pc:sldChg chg="del">
        <pc:chgData name="Roxanne" userId="5f069f4f954fbda3" providerId="LiveId" clId="{644F14D4-ED28-4609-AA08-58DEB6166D9D}" dt="2023-03-26T14:38:31.665" v="100" actId="47"/>
        <pc:sldMkLst>
          <pc:docMk/>
          <pc:sldMk cId="2166532090" sldId="352"/>
        </pc:sldMkLst>
      </pc:sldChg>
      <pc:sldChg chg="del">
        <pc:chgData name="Roxanne" userId="5f069f4f954fbda3" providerId="LiveId" clId="{644F14D4-ED28-4609-AA08-58DEB6166D9D}" dt="2023-03-26T14:38:32.103" v="101" actId="47"/>
        <pc:sldMkLst>
          <pc:docMk/>
          <pc:sldMk cId="269696420" sldId="353"/>
        </pc:sldMkLst>
      </pc:sldChg>
      <pc:sldChg chg="del">
        <pc:chgData name="Roxanne" userId="5f069f4f954fbda3" providerId="LiveId" clId="{644F14D4-ED28-4609-AA08-58DEB6166D9D}" dt="2023-03-26T14:38:32.633" v="102" actId="47"/>
        <pc:sldMkLst>
          <pc:docMk/>
          <pc:sldMk cId="109893128" sldId="354"/>
        </pc:sldMkLst>
      </pc:sldChg>
      <pc:sldChg chg="del">
        <pc:chgData name="Roxanne" userId="5f069f4f954fbda3" providerId="LiveId" clId="{644F14D4-ED28-4609-AA08-58DEB6166D9D}" dt="2023-03-26T14:38:33.207" v="103" actId="47"/>
        <pc:sldMkLst>
          <pc:docMk/>
          <pc:sldMk cId="2829114721" sldId="355"/>
        </pc:sldMkLst>
      </pc:sldChg>
      <pc:sldChg chg="del">
        <pc:chgData name="Roxanne" userId="5f069f4f954fbda3" providerId="LiveId" clId="{644F14D4-ED28-4609-AA08-58DEB6166D9D}" dt="2023-03-26T14:38:34.607" v="104" actId="47"/>
        <pc:sldMkLst>
          <pc:docMk/>
          <pc:sldMk cId="1930383326" sldId="356"/>
        </pc:sldMkLst>
      </pc:sldChg>
      <pc:sldChg chg="addSp modSp mod setBg">
        <pc:chgData name="Roxanne" userId="5f069f4f954fbda3" providerId="LiveId" clId="{644F14D4-ED28-4609-AA08-58DEB6166D9D}" dt="2023-03-26T14:40:28.508" v="177" actId="207"/>
        <pc:sldMkLst>
          <pc:docMk/>
          <pc:sldMk cId="1847089854" sldId="357"/>
        </pc:sldMkLst>
        <pc:spChg chg="mod">
          <ac:chgData name="Roxanne" userId="5f069f4f954fbda3" providerId="LiveId" clId="{644F14D4-ED28-4609-AA08-58DEB6166D9D}" dt="2023-03-26T14:39:39.588" v="132" actId="20577"/>
          <ac:spMkLst>
            <pc:docMk/>
            <pc:sldMk cId="1847089854" sldId="357"/>
            <ac:spMk id="2" creationId="{623E8269-F9FA-66BD-27B5-1D26083CA4A2}"/>
          </ac:spMkLst>
        </pc:spChg>
        <pc:spChg chg="mod ord">
          <ac:chgData name="Roxanne" userId="5f069f4f954fbda3" providerId="LiveId" clId="{644F14D4-ED28-4609-AA08-58DEB6166D9D}" dt="2023-03-26T14:39:17.088" v="108" actId="26606"/>
          <ac:spMkLst>
            <pc:docMk/>
            <pc:sldMk cId="1847089854" sldId="357"/>
            <ac:spMk id="3" creationId="{36FEAE50-E1AF-F565-13BE-CBAB55893AAB}"/>
          </ac:spMkLst>
        </pc:spChg>
        <pc:spChg chg="mod">
          <ac:chgData name="Roxanne" userId="5f069f4f954fbda3" providerId="LiveId" clId="{644F14D4-ED28-4609-AA08-58DEB6166D9D}" dt="2023-03-26T14:39:17.088" v="108" actId="26606"/>
          <ac:spMkLst>
            <pc:docMk/>
            <pc:sldMk cId="1847089854" sldId="357"/>
            <ac:spMk id="4" creationId="{B51AF788-CE7F-BEEB-7D6D-5C2F4A9DCA76}"/>
          </ac:spMkLst>
        </pc:spChg>
        <pc:spChg chg="mod">
          <ac:chgData name="Roxanne" userId="5f069f4f954fbda3" providerId="LiveId" clId="{644F14D4-ED28-4609-AA08-58DEB6166D9D}" dt="2023-03-26T14:39:17.088" v="108" actId="26606"/>
          <ac:spMkLst>
            <pc:docMk/>
            <pc:sldMk cId="1847089854" sldId="357"/>
            <ac:spMk id="5" creationId="{485A2D74-578B-CFD6-47CB-93FA0414EF53}"/>
          </ac:spMkLst>
        </pc:spChg>
        <pc:spChg chg="add mod">
          <ac:chgData name="Roxanne" userId="5f069f4f954fbda3" providerId="LiveId" clId="{644F14D4-ED28-4609-AA08-58DEB6166D9D}" dt="2023-03-26T14:40:28.508" v="177" actId="207"/>
          <ac:spMkLst>
            <pc:docMk/>
            <pc:sldMk cId="1847089854" sldId="357"/>
            <ac:spMk id="8" creationId="{017EE86C-DAD6-76DD-45C6-296D45252F09}"/>
          </ac:spMkLst>
        </pc:spChg>
        <pc:spChg chg="add">
          <ac:chgData name="Roxanne" userId="5f069f4f954fbda3" providerId="LiveId" clId="{644F14D4-ED28-4609-AA08-58DEB6166D9D}" dt="2023-03-26T14:39:17.088" v="108" actId="26606"/>
          <ac:spMkLst>
            <pc:docMk/>
            <pc:sldMk cId="1847089854" sldId="357"/>
            <ac:spMk id="12" creationId="{39E3965E-AC41-4711-9D10-E25ABB132D86}"/>
          </ac:spMkLst>
        </pc:spChg>
        <pc:spChg chg="add">
          <ac:chgData name="Roxanne" userId="5f069f4f954fbda3" providerId="LiveId" clId="{644F14D4-ED28-4609-AA08-58DEB6166D9D}" dt="2023-03-26T14:39:17.088" v="108" actId="26606"/>
          <ac:spMkLst>
            <pc:docMk/>
            <pc:sldMk cId="1847089854" sldId="357"/>
            <ac:spMk id="16" creationId="{E75F8FC7-2268-462F-AFF6-A4A975C3444E}"/>
          </ac:spMkLst>
        </pc:spChg>
        <pc:spChg chg="add">
          <ac:chgData name="Roxanne" userId="5f069f4f954fbda3" providerId="LiveId" clId="{644F14D4-ED28-4609-AA08-58DEB6166D9D}" dt="2023-03-26T14:39:17.088" v="108" actId="26606"/>
          <ac:spMkLst>
            <pc:docMk/>
            <pc:sldMk cId="1847089854" sldId="357"/>
            <ac:spMk id="20" creationId="{7EE051E9-6C07-4FBB-B4F7-EDF8DDEAA6DA}"/>
          </ac:spMkLst>
        </pc:spChg>
        <pc:picChg chg="add mod ord">
          <ac:chgData name="Roxanne" userId="5f069f4f954fbda3" providerId="LiveId" clId="{644F14D4-ED28-4609-AA08-58DEB6166D9D}" dt="2023-03-26T14:39:17.088" v="108" actId="26606"/>
          <ac:picMkLst>
            <pc:docMk/>
            <pc:sldMk cId="1847089854" sldId="357"/>
            <ac:picMk id="7" creationId="{4A3AD222-8F30-8A31-092F-03BC517DB1C6}"/>
          </ac:picMkLst>
        </pc:picChg>
        <pc:cxnChg chg="add">
          <ac:chgData name="Roxanne" userId="5f069f4f954fbda3" providerId="LiveId" clId="{644F14D4-ED28-4609-AA08-58DEB6166D9D}" dt="2023-03-26T14:39:17.088" v="108" actId="26606"/>
          <ac:cxnSpMkLst>
            <pc:docMk/>
            <pc:sldMk cId="1847089854" sldId="357"/>
            <ac:cxnSpMk id="14" creationId="{1F5DC8C3-BA5F-4EED-BB9A-A14272BD82A1}"/>
          </ac:cxnSpMkLst>
        </pc:cxnChg>
        <pc:cxnChg chg="add">
          <ac:chgData name="Roxanne" userId="5f069f4f954fbda3" providerId="LiveId" clId="{644F14D4-ED28-4609-AA08-58DEB6166D9D}" dt="2023-03-26T14:39:17.088" v="108" actId="26606"/>
          <ac:cxnSpMkLst>
            <pc:docMk/>
            <pc:sldMk cId="1847089854" sldId="357"/>
            <ac:cxnSpMk id="18" creationId="{BEF45B32-FB97-49CC-B778-CA7CF87BEF7A}"/>
          </ac:cxnSpMkLst>
        </pc:cxnChg>
      </pc:sldChg>
      <pc:sldChg chg="addSp delSp modSp new mod">
        <pc:chgData name="Roxanne" userId="5f069f4f954fbda3" providerId="LiveId" clId="{644F14D4-ED28-4609-AA08-58DEB6166D9D}" dt="2023-03-26T14:57:29.907" v="973" actId="1076"/>
        <pc:sldMkLst>
          <pc:docMk/>
          <pc:sldMk cId="3300911111" sldId="358"/>
        </pc:sldMkLst>
        <pc:spChg chg="mod">
          <ac:chgData name="Roxanne" userId="5f069f4f954fbda3" providerId="LiveId" clId="{644F14D4-ED28-4609-AA08-58DEB6166D9D}" dt="2023-03-26T14:41:50.004" v="232" actId="113"/>
          <ac:spMkLst>
            <pc:docMk/>
            <pc:sldMk cId="3300911111" sldId="358"/>
            <ac:spMk id="2" creationId="{05A8A404-0A1E-F00C-0454-57989675145F}"/>
          </ac:spMkLst>
        </pc:spChg>
        <pc:spChg chg="mod">
          <ac:chgData name="Roxanne" userId="5f069f4f954fbda3" providerId="LiveId" clId="{644F14D4-ED28-4609-AA08-58DEB6166D9D}" dt="2023-03-26T14:43:25.462" v="338" actId="14100"/>
          <ac:spMkLst>
            <pc:docMk/>
            <pc:sldMk cId="3300911111" sldId="358"/>
            <ac:spMk id="3" creationId="{9CA57109-04C1-1441-EA7D-B9241C0A8302}"/>
          </ac:spMkLst>
        </pc:spChg>
        <pc:spChg chg="add mod">
          <ac:chgData name="Roxanne" userId="5f069f4f954fbda3" providerId="LiveId" clId="{644F14D4-ED28-4609-AA08-58DEB6166D9D}" dt="2023-03-26T14:53:50.668" v="584" actId="164"/>
          <ac:spMkLst>
            <pc:docMk/>
            <pc:sldMk cId="3300911111" sldId="358"/>
            <ac:spMk id="9" creationId="{FE64BBB5-2209-247A-A7EF-B2A054D7D6F1}"/>
          </ac:spMkLst>
        </pc:spChg>
        <pc:spChg chg="add mod">
          <ac:chgData name="Roxanne" userId="5f069f4f954fbda3" providerId="LiveId" clId="{644F14D4-ED28-4609-AA08-58DEB6166D9D}" dt="2023-03-26T14:53:50.668" v="584" actId="164"/>
          <ac:spMkLst>
            <pc:docMk/>
            <pc:sldMk cId="3300911111" sldId="358"/>
            <ac:spMk id="14" creationId="{A44C0941-F631-2CBE-E172-5CC895C727F7}"/>
          </ac:spMkLst>
        </pc:spChg>
        <pc:spChg chg="add mod">
          <ac:chgData name="Roxanne" userId="5f069f4f954fbda3" providerId="LiveId" clId="{644F14D4-ED28-4609-AA08-58DEB6166D9D}" dt="2023-03-26T14:53:50.668" v="584" actId="164"/>
          <ac:spMkLst>
            <pc:docMk/>
            <pc:sldMk cId="3300911111" sldId="358"/>
            <ac:spMk id="15" creationId="{463A4C1A-11AB-8419-E274-7F71465FBA8F}"/>
          </ac:spMkLst>
        </pc:spChg>
        <pc:spChg chg="add mod">
          <ac:chgData name="Roxanne" userId="5f069f4f954fbda3" providerId="LiveId" clId="{644F14D4-ED28-4609-AA08-58DEB6166D9D}" dt="2023-03-26T14:53:50.668" v="584" actId="164"/>
          <ac:spMkLst>
            <pc:docMk/>
            <pc:sldMk cId="3300911111" sldId="358"/>
            <ac:spMk id="16" creationId="{290418F7-E100-B073-058C-D6D8F461EF45}"/>
          </ac:spMkLst>
        </pc:spChg>
        <pc:spChg chg="add mod ord">
          <ac:chgData name="Roxanne" userId="5f069f4f954fbda3" providerId="LiveId" clId="{644F14D4-ED28-4609-AA08-58DEB6166D9D}" dt="2023-03-26T14:55:21.553" v="686" actId="166"/>
          <ac:spMkLst>
            <pc:docMk/>
            <pc:sldMk cId="3300911111" sldId="358"/>
            <ac:spMk id="18" creationId="{BFF359AA-2E25-D75B-416C-8D843FA46153}"/>
          </ac:spMkLst>
        </pc:spChg>
        <pc:spChg chg="add mod ord">
          <ac:chgData name="Roxanne" userId="5f069f4f954fbda3" providerId="LiveId" clId="{644F14D4-ED28-4609-AA08-58DEB6166D9D}" dt="2023-03-26T14:54:34.721" v="683" actId="14100"/>
          <ac:spMkLst>
            <pc:docMk/>
            <pc:sldMk cId="3300911111" sldId="358"/>
            <ac:spMk id="19" creationId="{FA72A084-5132-BE9E-E74A-52C2E8C9F04A}"/>
          </ac:spMkLst>
        </pc:spChg>
        <pc:spChg chg="add mod">
          <ac:chgData name="Roxanne" userId="5f069f4f954fbda3" providerId="LiveId" clId="{644F14D4-ED28-4609-AA08-58DEB6166D9D}" dt="2023-03-26T14:53:50.668" v="584" actId="164"/>
          <ac:spMkLst>
            <pc:docMk/>
            <pc:sldMk cId="3300911111" sldId="358"/>
            <ac:spMk id="20" creationId="{7A2706AC-84F9-FF5C-DBDE-CB3FFC54B4D3}"/>
          </ac:spMkLst>
        </pc:spChg>
        <pc:spChg chg="add del mod">
          <ac:chgData name="Roxanne" userId="5f069f4f954fbda3" providerId="LiveId" clId="{644F14D4-ED28-4609-AA08-58DEB6166D9D}" dt="2023-03-26T14:57:17.555" v="972" actId="478"/>
          <ac:spMkLst>
            <pc:docMk/>
            <pc:sldMk cId="3300911111" sldId="358"/>
            <ac:spMk id="23" creationId="{70BEF414-D50F-8CF6-BB5F-4F87C1FE4130}"/>
          </ac:spMkLst>
        </pc:spChg>
        <pc:grpChg chg="add mod">
          <ac:chgData name="Roxanne" userId="5f069f4f954fbda3" providerId="LiveId" clId="{644F14D4-ED28-4609-AA08-58DEB6166D9D}" dt="2023-03-26T14:54:08.593" v="605" actId="164"/>
          <ac:grpSpMkLst>
            <pc:docMk/>
            <pc:sldMk cId="3300911111" sldId="358"/>
            <ac:grpSpMk id="21" creationId="{5104C399-AD23-95B8-0150-07DF9241CF84}"/>
          </ac:grpSpMkLst>
        </pc:grpChg>
        <pc:grpChg chg="add mod">
          <ac:chgData name="Roxanne" userId="5f069f4f954fbda3" providerId="LiveId" clId="{644F14D4-ED28-4609-AA08-58DEB6166D9D}" dt="2023-03-26T14:57:29.907" v="973" actId="1076"/>
          <ac:grpSpMkLst>
            <pc:docMk/>
            <pc:sldMk cId="3300911111" sldId="358"/>
            <ac:grpSpMk id="22" creationId="{27BA0D65-DC0A-54E7-7746-6FDB2E6458DA}"/>
          </ac:grpSpMkLst>
        </pc:grpChg>
        <pc:picChg chg="add del mod">
          <ac:chgData name="Roxanne" userId="5f069f4f954fbda3" providerId="LiveId" clId="{644F14D4-ED28-4609-AA08-58DEB6166D9D}" dt="2023-03-26T14:53:25.545" v="583" actId="478"/>
          <ac:picMkLst>
            <pc:docMk/>
            <pc:sldMk cId="3300911111" sldId="358"/>
            <ac:picMk id="8" creationId="{53F3D773-5D6E-83D0-5D3C-C4D557494FEA}"/>
          </ac:picMkLst>
        </pc:picChg>
        <pc:picChg chg="add del mod ord">
          <ac:chgData name="Roxanne" userId="5f069f4f954fbda3" providerId="LiveId" clId="{644F14D4-ED28-4609-AA08-58DEB6166D9D}" dt="2023-03-26T14:47:50.140" v="358" actId="478"/>
          <ac:picMkLst>
            <pc:docMk/>
            <pc:sldMk cId="3300911111" sldId="358"/>
            <ac:picMk id="11" creationId="{CAB0A12D-583B-AF71-068E-06C7929183BF}"/>
          </ac:picMkLst>
        </pc:picChg>
        <pc:picChg chg="add mod">
          <ac:chgData name="Roxanne" userId="5f069f4f954fbda3" providerId="LiveId" clId="{644F14D4-ED28-4609-AA08-58DEB6166D9D}" dt="2023-03-26T14:53:50.668" v="584" actId="164"/>
          <ac:picMkLst>
            <pc:docMk/>
            <pc:sldMk cId="3300911111" sldId="358"/>
            <ac:picMk id="13" creationId="{D554F1C3-42C5-00B1-936A-153F7F8F1033}"/>
          </ac:picMkLst>
        </pc:picChg>
        <pc:picChg chg="add mod">
          <ac:chgData name="Roxanne" userId="5f069f4f954fbda3" providerId="LiveId" clId="{644F14D4-ED28-4609-AA08-58DEB6166D9D}" dt="2023-03-26T14:53:50.668" v="584" actId="164"/>
          <ac:picMkLst>
            <pc:docMk/>
            <pc:sldMk cId="3300911111" sldId="358"/>
            <ac:picMk id="17" creationId="{C7B17D2A-0459-140D-637A-DFB5A020397B}"/>
          </ac:picMkLst>
        </pc:picChg>
      </pc:sldChg>
      <pc:sldChg chg="addSp delSp modSp new mod setBg modClrScheme setClrOvrMap chgLayout">
        <pc:chgData name="Roxanne" userId="5f069f4f954fbda3" providerId="LiveId" clId="{644F14D4-ED28-4609-AA08-58DEB6166D9D}" dt="2023-03-26T20:03:09.185" v="2616" actId="27636"/>
        <pc:sldMkLst>
          <pc:docMk/>
          <pc:sldMk cId="1616342696" sldId="359"/>
        </pc:sldMkLst>
        <pc:spChg chg="del mod ord">
          <ac:chgData name="Roxanne" userId="5f069f4f954fbda3" providerId="LiveId" clId="{644F14D4-ED28-4609-AA08-58DEB6166D9D}" dt="2023-03-26T15:03:04.972" v="1257" actId="700"/>
          <ac:spMkLst>
            <pc:docMk/>
            <pc:sldMk cId="1616342696" sldId="359"/>
            <ac:spMk id="2" creationId="{E06707A0-DE43-9463-1146-B7970278F2ED}"/>
          </ac:spMkLst>
        </pc:spChg>
        <pc:spChg chg="del mod ord">
          <ac:chgData name="Roxanne" userId="5f069f4f954fbda3" providerId="LiveId" clId="{644F14D4-ED28-4609-AA08-58DEB6166D9D}" dt="2023-03-26T15:03:04.972" v="1257" actId="700"/>
          <ac:spMkLst>
            <pc:docMk/>
            <pc:sldMk cId="1616342696" sldId="359"/>
            <ac:spMk id="3" creationId="{3C3D4480-72B5-1A85-9786-514177AB9656}"/>
          </ac:spMkLst>
        </pc:spChg>
        <pc:spChg chg="mod ord">
          <ac:chgData name="Roxanne" userId="5f069f4f954fbda3" providerId="LiveId" clId="{644F14D4-ED28-4609-AA08-58DEB6166D9D}" dt="2023-03-26T15:52:02.465" v="2188" actId="26606"/>
          <ac:spMkLst>
            <pc:docMk/>
            <pc:sldMk cId="1616342696" sldId="359"/>
            <ac:spMk id="4" creationId="{E69B7787-1C72-5717-471C-BDA373469407}"/>
          </ac:spMkLst>
        </pc:spChg>
        <pc:spChg chg="mod ord">
          <ac:chgData name="Roxanne" userId="5f069f4f954fbda3" providerId="LiveId" clId="{644F14D4-ED28-4609-AA08-58DEB6166D9D}" dt="2023-03-26T15:03:11.055" v="1258" actId="26606"/>
          <ac:spMkLst>
            <pc:docMk/>
            <pc:sldMk cId="1616342696" sldId="359"/>
            <ac:spMk id="5" creationId="{B13F4B79-3B64-1F4D-5959-436C22990077}"/>
          </ac:spMkLst>
        </pc:spChg>
        <pc:spChg chg="mod ord">
          <ac:chgData name="Roxanne" userId="5f069f4f954fbda3" providerId="LiveId" clId="{644F14D4-ED28-4609-AA08-58DEB6166D9D}" dt="2023-03-26T15:03:11.055" v="1258" actId="26606"/>
          <ac:spMkLst>
            <pc:docMk/>
            <pc:sldMk cId="1616342696" sldId="359"/>
            <ac:spMk id="6" creationId="{8DE265A1-7BD3-82C1-E681-CD46568E587D}"/>
          </ac:spMkLst>
        </pc:spChg>
        <pc:spChg chg="add mod ord">
          <ac:chgData name="Roxanne" userId="5f069f4f954fbda3" providerId="LiveId" clId="{644F14D4-ED28-4609-AA08-58DEB6166D9D}" dt="2023-03-26T20:03:09.168" v="2615" actId="2711"/>
          <ac:spMkLst>
            <pc:docMk/>
            <pc:sldMk cId="1616342696" sldId="359"/>
            <ac:spMk id="7" creationId="{6140A094-A3F0-B143-3181-3781E8F3159E}"/>
          </ac:spMkLst>
        </pc:spChg>
        <pc:spChg chg="add mod ord">
          <ac:chgData name="Roxanne" userId="5f069f4f954fbda3" providerId="LiveId" clId="{644F14D4-ED28-4609-AA08-58DEB6166D9D}" dt="2023-03-26T20:03:09.185" v="2616" actId="27636"/>
          <ac:spMkLst>
            <pc:docMk/>
            <pc:sldMk cId="1616342696" sldId="359"/>
            <ac:spMk id="8" creationId="{A0AA3744-B62E-CBEC-3780-A28128D03C21}"/>
          </ac:spMkLst>
        </pc:spChg>
        <pc:spChg chg="add del">
          <ac:chgData name="Roxanne" userId="5f069f4f954fbda3" providerId="LiveId" clId="{644F14D4-ED28-4609-AA08-58DEB6166D9D}" dt="2023-03-26T15:52:02.465" v="2188" actId="26606"/>
          <ac:spMkLst>
            <pc:docMk/>
            <pc:sldMk cId="1616342696" sldId="359"/>
            <ac:spMk id="14" creationId="{39E3965E-AC41-4711-9D10-E25ABB132D86}"/>
          </ac:spMkLst>
        </pc:spChg>
        <pc:spChg chg="add del">
          <ac:chgData name="Roxanne" userId="5f069f4f954fbda3" providerId="LiveId" clId="{644F14D4-ED28-4609-AA08-58DEB6166D9D}" dt="2023-03-26T15:52:02.465" v="2188" actId="26606"/>
          <ac:spMkLst>
            <pc:docMk/>
            <pc:sldMk cId="1616342696" sldId="359"/>
            <ac:spMk id="18" creationId="{2FDF0794-1B86-42B2-B8C7-F60123E638ED}"/>
          </ac:spMkLst>
        </pc:spChg>
        <pc:spChg chg="add del">
          <ac:chgData name="Roxanne" userId="5f069f4f954fbda3" providerId="LiveId" clId="{644F14D4-ED28-4609-AA08-58DEB6166D9D}" dt="2023-03-26T15:52:02.465" v="2188" actId="26606"/>
          <ac:spMkLst>
            <pc:docMk/>
            <pc:sldMk cId="1616342696" sldId="359"/>
            <ac:spMk id="20" creationId="{B94BE868-D43F-4940-8CE9-93D953A11A21}"/>
          </ac:spMkLst>
        </pc:spChg>
        <pc:spChg chg="add">
          <ac:chgData name="Roxanne" userId="5f069f4f954fbda3" providerId="LiveId" clId="{644F14D4-ED28-4609-AA08-58DEB6166D9D}" dt="2023-03-26T15:52:02.465" v="2188" actId="26606"/>
          <ac:spMkLst>
            <pc:docMk/>
            <pc:sldMk cId="1616342696" sldId="359"/>
            <ac:spMk id="27" creationId="{39E3965E-AC41-4711-9D10-E25ABB132D86}"/>
          </ac:spMkLst>
        </pc:spChg>
        <pc:spChg chg="add">
          <ac:chgData name="Roxanne" userId="5f069f4f954fbda3" providerId="LiveId" clId="{644F14D4-ED28-4609-AA08-58DEB6166D9D}" dt="2023-03-26T15:52:02.465" v="2188" actId="26606"/>
          <ac:spMkLst>
            <pc:docMk/>
            <pc:sldMk cId="1616342696" sldId="359"/>
            <ac:spMk id="31" creationId="{F1314C34-F582-4EEF-86CE-F88761E52434}"/>
          </ac:spMkLst>
        </pc:spChg>
        <pc:spChg chg="add">
          <ac:chgData name="Roxanne" userId="5f069f4f954fbda3" providerId="LiveId" clId="{644F14D4-ED28-4609-AA08-58DEB6166D9D}" dt="2023-03-26T15:52:02.465" v="2188" actId="26606"/>
          <ac:spMkLst>
            <pc:docMk/>
            <pc:sldMk cId="1616342696" sldId="359"/>
            <ac:spMk id="33" creationId="{7319A1DD-F557-4EC6-8A8C-F7617B4CD678}"/>
          </ac:spMkLst>
        </pc:spChg>
        <pc:spChg chg="add">
          <ac:chgData name="Roxanne" userId="5f069f4f954fbda3" providerId="LiveId" clId="{644F14D4-ED28-4609-AA08-58DEB6166D9D}" dt="2023-03-26T15:52:02.465" v="2188" actId="26606"/>
          <ac:spMkLst>
            <pc:docMk/>
            <pc:sldMk cId="1616342696" sldId="359"/>
            <ac:spMk id="37" creationId="{C390A367-0330-4E03-9D5F-40308A7975C8}"/>
          </ac:spMkLst>
        </pc:spChg>
        <pc:picChg chg="add">
          <ac:chgData name="Roxanne" userId="5f069f4f954fbda3" providerId="LiveId" clId="{644F14D4-ED28-4609-AA08-58DEB6166D9D}" dt="2023-03-26T15:03:11.055" v="1258" actId="26606"/>
          <ac:picMkLst>
            <pc:docMk/>
            <pc:sldMk cId="1616342696" sldId="359"/>
            <ac:picMk id="10" creationId="{DB60F686-C9F8-D7B4-74A3-B4DE6F579F47}"/>
          </ac:picMkLst>
        </pc:picChg>
        <pc:cxnChg chg="add del">
          <ac:chgData name="Roxanne" userId="5f069f4f954fbda3" providerId="LiveId" clId="{644F14D4-ED28-4609-AA08-58DEB6166D9D}" dt="2023-03-26T15:52:02.465" v="2188" actId="26606"/>
          <ac:cxnSpMkLst>
            <pc:docMk/>
            <pc:sldMk cId="1616342696" sldId="359"/>
            <ac:cxnSpMk id="16" creationId="{1F5DC8C3-BA5F-4EED-BB9A-A14272BD82A1}"/>
          </ac:cxnSpMkLst>
        </pc:cxnChg>
        <pc:cxnChg chg="add del">
          <ac:chgData name="Roxanne" userId="5f069f4f954fbda3" providerId="LiveId" clId="{644F14D4-ED28-4609-AA08-58DEB6166D9D}" dt="2023-03-26T15:52:02.465" v="2188" actId="26606"/>
          <ac:cxnSpMkLst>
            <pc:docMk/>
            <pc:sldMk cId="1616342696" sldId="359"/>
            <ac:cxnSpMk id="22" creationId="{96D07482-83A3-4451-943C-B46961082957}"/>
          </ac:cxnSpMkLst>
        </pc:cxnChg>
        <pc:cxnChg chg="add">
          <ac:chgData name="Roxanne" userId="5f069f4f954fbda3" providerId="LiveId" clId="{644F14D4-ED28-4609-AA08-58DEB6166D9D}" dt="2023-03-26T15:52:02.465" v="2188" actId="26606"/>
          <ac:cxnSpMkLst>
            <pc:docMk/>
            <pc:sldMk cId="1616342696" sldId="359"/>
            <ac:cxnSpMk id="29" creationId="{1F5DC8C3-BA5F-4EED-BB9A-A14272BD82A1}"/>
          </ac:cxnSpMkLst>
        </pc:cxnChg>
        <pc:cxnChg chg="add">
          <ac:chgData name="Roxanne" userId="5f069f4f954fbda3" providerId="LiveId" clId="{644F14D4-ED28-4609-AA08-58DEB6166D9D}" dt="2023-03-26T15:52:02.465" v="2188" actId="26606"/>
          <ac:cxnSpMkLst>
            <pc:docMk/>
            <pc:sldMk cId="1616342696" sldId="359"/>
            <ac:cxnSpMk id="35" creationId="{D28A9C89-B313-458F-9C85-515930A51A93}"/>
          </ac:cxnSpMkLst>
        </pc:cxnChg>
      </pc:sldChg>
      <pc:sldChg chg="addSp delSp modSp new mod modClrScheme chgLayout">
        <pc:chgData name="Roxanne" userId="5f069f4f954fbda3" providerId="LiveId" clId="{644F14D4-ED28-4609-AA08-58DEB6166D9D}" dt="2023-03-26T15:31:02.940" v="1632" actId="20577"/>
        <pc:sldMkLst>
          <pc:docMk/>
          <pc:sldMk cId="2630865415" sldId="360"/>
        </pc:sldMkLst>
        <pc:spChg chg="mod ord">
          <ac:chgData name="Roxanne" userId="5f069f4f954fbda3" providerId="LiveId" clId="{644F14D4-ED28-4609-AA08-58DEB6166D9D}" dt="2023-03-26T15:24:06.159" v="1334" actId="700"/>
          <ac:spMkLst>
            <pc:docMk/>
            <pc:sldMk cId="2630865415" sldId="360"/>
            <ac:spMk id="2" creationId="{E8A2749F-B119-F4C6-ABFB-DED7F4053D09}"/>
          </ac:spMkLst>
        </pc:spChg>
        <pc:spChg chg="del mod ord">
          <ac:chgData name="Roxanne" userId="5f069f4f954fbda3" providerId="LiveId" clId="{644F14D4-ED28-4609-AA08-58DEB6166D9D}" dt="2023-03-26T15:24:06.159" v="1334" actId="700"/>
          <ac:spMkLst>
            <pc:docMk/>
            <pc:sldMk cId="2630865415" sldId="360"/>
            <ac:spMk id="3" creationId="{CE8ECB21-972C-2854-6292-513613368B10}"/>
          </ac:spMkLst>
        </pc:spChg>
        <pc:spChg chg="mod ord">
          <ac:chgData name="Roxanne" userId="5f069f4f954fbda3" providerId="LiveId" clId="{644F14D4-ED28-4609-AA08-58DEB6166D9D}" dt="2023-03-26T15:24:06.159" v="1334" actId="700"/>
          <ac:spMkLst>
            <pc:docMk/>
            <pc:sldMk cId="2630865415" sldId="360"/>
            <ac:spMk id="4" creationId="{D975DDB5-A71A-39F4-C927-C976F7FB2DA8}"/>
          </ac:spMkLst>
        </pc:spChg>
        <pc:spChg chg="mod ord">
          <ac:chgData name="Roxanne" userId="5f069f4f954fbda3" providerId="LiveId" clId="{644F14D4-ED28-4609-AA08-58DEB6166D9D}" dt="2023-03-26T15:24:06.159" v="1334" actId="700"/>
          <ac:spMkLst>
            <pc:docMk/>
            <pc:sldMk cId="2630865415" sldId="360"/>
            <ac:spMk id="5" creationId="{C2117630-23EC-4417-CCC9-28A35183AFD1}"/>
          </ac:spMkLst>
        </pc:spChg>
        <pc:spChg chg="mod ord">
          <ac:chgData name="Roxanne" userId="5f069f4f954fbda3" providerId="LiveId" clId="{644F14D4-ED28-4609-AA08-58DEB6166D9D}" dt="2023-03-26T15:24:06.159" v="1334" actId="700"/>
          <ac:spMkLst>
            <pc:docMk/>
            <pc:sldMk cId="2630865415" sldId="360"/>
            <ac:spMk id="6" creationId="{8C92E4D5-AB27-EAF6-2DF2-83832BCCE4D8}"/>
          </ac:spMkLst>
        </pc:spChg>
        <pc:spChg chg="add mod ord">
          <ac:chgData name="Roxanne" userId="5f069f4f954fbda3" providerId="LiveId" clId="{644F14D4-ED28-4609-AA08-58DEB6166D9D}" dt="2023-03-26T15:28:46.277" v="1530" actId="207"/>
          <ac:spMkLst>
            <pc:docMk/>
            <pc:sldMk cId="2630865415" sldId="360"/>
            <ac:spMk id="7" creationId="{DC90BE95-1B2C-B57F-559F-A6E9E67CC0D0}"/>
          </ac:spMkLst>
        </pc:spChg>
        <pc:spChg chg="add del mod ord">
          <ac:chgData name="Roxanne" userId="5f069f4f954fbda3" providerId="LiveId" clId="{644F14D4-ED28-4609-AA08-58DEB6166D9D}" dt="2023-03-26T15:26:56.823" v="1518" actId="931"/>
          <ac:spMkLst>
            <pc:docMk/>
            <pc:sldMk cId="2630865415" sldId="360"/>
            <ac:spMk id="8" creationId="{5844D797-AD61-F6B2-6BFB-1DFF7D331B8E}"/>
          </ac:spMkLst>
        </pc:spChg>
        <pc:spChg chg="add del mod">
          <ac:chgData name="Roxanne" userId="5f069f4f954fbda3" providerId="LiveId" clId="{644F14D4-ED28-4609-AA08-58DEB6166D9D}" dt="2023-03-26T15:27:07.159" v="1523" actId="478"/>
          <ac:spMkLst>
            <pc:docMk/>
            <pc:sldMk cId="2630865415" sldId="360"/>
            <ac:spMk id="11" creationId="{D281ABFE-1499-E0B1-5D98-562D2BC0AB12}"/>
          </ac:spMkLst>
        </pc:spChg>
        <pc:spChg chg="add del mod">
          <ac:chgData name="Roxanne" userId="5f069f4f954fbda3" providerId="LiveId" clId="{644F14D4-ED28-4609-AA08-58DEB6166D9D}" dt="2023-03-26T15:29:56.871" v="1537" actId="478"/>
          <ac:spMkLst>
            <pc:docMk/>
            <pc:sldMk cId="2630865415" sldId="360"/>
            <ac:spMk id="12" creationId="{6CB12A69-3F36-519E-187E-9FCA471EE0C5}"/>
          </ac:spMkLst>
        </pc:spChg>
        <pc:spChg chg="add del">
          <ac:chgData name="Roxanne" userId="5f069f4f954fbda3" providerId="LiveId" clId="{644F14D4-ED28-4609-AA08-58DEB6166D9D}" dt="2023-03-26T15:29:58.922" v="1538" actId="478"/>
          <ac:spMkLst>
            <pc:docMk/>
            <pc:sldMk cId="2630865415" sldId="360"/>
            <ac:spMk id="13" creationId="{FAA877CF-F0F4-75AE-4532-3D99D5AFB1AB}"/>
          </ac:spMkLst>
        </pc:spChg>
        <pc:spChg chg="add mod">
          <ac:chgData name="Roxanne" userId="5f069f4f954fbda3" providerId="LiveId" clId="{644F14D4-ED28-4609-AA08-58DEB6166D9D}" dt="2023-03-26T15:31:02.940" v="1632" actId="20577"/>
          <ac:spMkLst>
            <pc:docMk/>
            <pc:sldMk cId="2630865415" sldId="360"/>
            <ac:spMk id="14" creationId="{6AEDE70A-4755-0BAE-4437-D5E3A40275EF}"/>
          </ac:spMkLst>
        </pc:spChg>
        <pc:picChg chg="add mod">
          <ac:chgData name="Roxanne" userId="5f069f4f954fbda3" providerId="LiveId" clId="{644F14D4-ED28-4609-AA08-58DEB6166D9D}" dt="2023-03-26T15:29:37.598" v="1534" actId="1076"/>
          <ac:picMkLst>
            <pc:docMk/>
            <pc:sldMk cId="2630865415" sldId="360"/>
            <ac:picMk id="10" creationId="{A5AD98FE-4334-4B04-676C-6CBDAE897C9E}"/>
          </ac:picMkLst>
        </pc:picChg>
      </pc:sldChg>
      <pc:sldChg chg="addSp delSp modSp add mod">
        <pc:chgData name="Roxanne" userId="5f069f4f954fbda3" providerId="LiveId" clId="{644F14D4-ED28-4609-AA08-58DEB6166D9D}" dt="2023-03-26T15:01:35.318" v="1256" actId="14100"/>
        <pc:sldMkLst>
          <pc:docMk/>
          <pc:sldMk cId="170235881" sldId="361"/>
        </pc:sldMkLst>
        <pc:spChg chg="del">
          <ac:chgData name="Roxanne" userId="5f069f4f954fbda3" providerId="LiveId" clId="{644F14D4-ED28-4609-AA08-58DEB6166D9D}" dt="2023-03-26T14:57:38.032" v="974" actId="478"/>
          <ac:spMkLst>
            <pc:docMk/>
            <pc:sldMk cId="170235881" sldId="361"/>
            <ac:spMk id="3" creationId="{9CA57109-04C1-1441-EA7D-B9241C0A8302}"/>
          </ac:spMkLst>
        </pc:spChg>
        <pc:spChg chg="add del mod">
          <ac:chgData name="Roxanne" userId="5f069f4f954fbda3" providerId="LiveId" clId="{644F14D4-ED28-4609-AA08-58DEB6166D9D}" dt="2023-03-26T14:57:43.579" v="975" actId="478"/>
          <ac:spMkLst>
            <pc:docMk/>
            <pc:sldMk cId="170235881" sldId="361"/>
            <ac:spMk id="8" creationId="{767BB6A6-BF84-DC3D-C5F7-30CFD2E4BAB2}"/>
          </ac:spMkLst>
        </pc:spChg>
        <pc:spChg chg="add mod">
          <ac:chgData name="Roxanne" userId="5f069f4f954fbda3" providerId="LiveId" clId="{644F14D4-ED28-4609-AA08-58DEB6166D9D}" dt="2023-03-26T14:59:58.213" v="1243" actId="20577"/>
          <ac:spMkLst>
            <pc:docMk/>
            <pc:sldMk cId="170235881" sldId="361"/>
            <ac:spMk id="10" creationId="{25771BB9-CD34-E726-21CB-676BB790E4DD}"/>
          </ac:spMkLst>
        </pc:spChg>
        <pc:spChg chg="mod">
          <ac:chgData name="Roxanne" userId="5f069f4f954fbda3" providerId="LiveId" clId="{644F14D4-ED28-4609-AA08-58DEB6166D9D}" dt="2023-03-26T14:58:14.374" v="983" actId="1076"/>
          <ac:spMkLst>
            <pc:docMk/>
            <pc:sldMk cId="170235881" sldId="361"/>
            <ac:spMk id="23" creationId="{70BEF414-D50F-8CF6-BB5F-4F87C1FE4130}"/>
          </ac:spMkLst>
        </pc:spChg>
        <pc:cxnChg chg="add mod">
          <ac:chgData name="Roxanne" userId="5f069f4f954fbda3" providerId="LiveId" clId="{644F14D4-ED28-4609-AA08-58DEB6166D9D}" dt="2023-03-26T15:01:04.954" v="1250" actId="1582"/>
          <ac:cxnSpMkLst>
            <pc:docMk/>
            <pc:sldMk cId="170235881" sldId="361"/>
            <ac:cxnSpMk id="12" creationId="{3AB84C6E-0ECB-254E-4A75-124FF17665CF}"/>
          </ac:cxnSpMkLst>
        </pc:cxnChg>
        <pc:cxnChg chg="add mod">
          <ac:chgData name="Roxanne" userId="5f069f4f954fbda3" providerId="LiveId" clId="{644F14D4-ED28-4609-AA08-58DEB6166D9D}" dt="2023-03-26T15:01:35.318" v="1256" actId="14100"/>
          <ac:cxnSpMkLst>
            <pc:docMk/>
            <pc:sldMk cId="170235881" sldId="361"/>
            <ac:cxnSpMk id="26" creationId="{6BC0F062-B1DD-5FD9-D7A2-76806BF70E65}"/>
          </ac:cxnSpMkLst>
        </pc:cxnChg>
      </pc:sldChg>
      <pc:sldChg chg="addSp delSp modSp new mod ord modClrScheme modAnim chgLayout">
        <pc:chgData name="Roxanne" userId="5f069f4f954fbda3" providerId="LiveId" clId="{644F14D4-ED28-4609-AA08-58DEB6166D9D}" dt="2023-03-26T15:48:08.503" v="2116" actId="14100"/>
        <pc:sldMkLst>
          <pc:docMk/>
          <pc:sldMk cId="3982753254" sldId="362"/>
        </pc:sldMkLst>
        <pc:spChg chg="del mod ord">
          <ac:chgData name="Roxanne" userId="5f069f4f954fbda3" providerId="LiveId" clId="{644F14D4-ED28-4609-AA08-58DEB6166D9D}" dt="2023-03-26T15:31:31.151" v="1636" actId="700"/>
          <ac:spMkLst>
            <pc:docMk/>
            <pc:sldMk cId="3982753254" sldId="362"/>
            <ac:spMk id="2" creationId="{DC442785-4277-0411-5857-AD7C6FB92368}"/>
          </ac:spMkLst>
        </pc:spChg>
        <pc:spChg chg="del mod ord">
          <ac:chgData name="Roxanne" userId="5f069f4f954fbda3" providerId="LiveId" clId="{644F14D4-ED28-4609-AA08-58DEB6166D9D}" dt="2023-03-26T15:31:31.151" v="1636" actId="700"/>
          <ac:spMkLst>
            <pc:docMk/>
            <pc:sldMk cId="3982753254" sldId="362"/>
            <ac:spMk id="3" creationId="{6928877A-8A2A-C86B-43E4-F170E1E40E5B}"/>
          </ac:spMkLst>
        </pc:spChg>
        <pc:spChg chg="del">
          <ac:chgData name="Roxanne" userId="5f069f4f954fbda3" providerId="LiveId" clId="{644F14D4-ED28-4609-AA08-58DEB6166D9D}" dt="2023-03-26T15:31:31.151" v="1636" actId="700"/>
          <ac:spMkLst>
            <pc:docMk/>
            <pc:sldMk cId="3982753254" sldId="362"/>
            <ac:spMk id="4" creationId="{E57BAF7A-AF75-7881-2FE7-0E9E89453A83}"/>
          </ac:spMkLst>
        </pc:spChg>
        <pc:spChg chg="mod ord">
          <ac:chgData name="Roxanne" userId="5f069f4f954fbda3" providerId="LiveId" clId="{644F14D4-ED28-4609-AA08-58DEB6166D9D}" dt="2023-03-26T15:31:31.151" v="1636" actId="700"/>
          <ac:spMkLst>
            <pc:docMk/>
            <pc:sldMk cId="3982753254" sldId="362"/>
            <ac:spMk id="5" creationId="{2B70B62E-C4D9-72A6-5C00-BF2CCE6DED67}"/>
          </ac:spMkLst>
        </pc:spChg>
        <pc:spChg chg="mod ord">
          <ac:chgData name="Roxanne" userId="5f069f4f954fbda3" providerId="LiveId" clId="{644F14D4-ED28-4609-AA08-58DEB6166D9D}" dt="2023-03-26T15:31:31.151" v="1636" actId="700"/>
          <ac:spMkLst>
            <pc:docMk/>
            <pc:sldMk cId="3982753254" sldId="362"/>
            <ac:spMk id="6" creationId="{E721FF89-D1E7-E38B-2D01-77F84EE6FDB1}"/>
          </ac:spMkLst>
        </pc:spChg>
        <pc:spChg chg="mod ord">
          <ac:chgData name="Roxanne" userId="5f069f4f954fbda3" providerId="LiveId" clId="{644F14D4-ED28-4609-AA08-58DEB6166D9D}" dt="2023-03-26T15:31:31.151" v="1636" actId="700"/>
          <ac:spMkLst>
            <pc:docMk/>
            <pc:sldMk cId="3982753254" sldId="362"/>
            <ac:spMk id="7" creationId="{00083E67-E6EC-D271-F332-47B40459F592}"/>
          </ac:spMkLst>
        </pc:spChg>
        <pc:spChg chg="add mod ord">
          <ac:chgData name="Roxanne" userId="5f069f4f954fbda3" providerId="LiveId" clId="{644F14D4-ED28-4609-AA08-58DEB6166D9D}" dt="2023-03-26T15:46:30.589" v="2019" actId="20577"/>
          <ac:spMkLst>
            <pc:docMk/>
            <pc:sldMk cId="3982753254" sldId="362"/>
            <ac:spMk id="8" creationId="{C555034E-78E0-B5D5-52FF-359F181E4555}"/>
          </ac:spMkLst>
        </pc:spChg>
        <pc:spChg chg="add del mod ord">
          <ac:chgData name="Roxanne" userId="5f069f4f954fbda3" providerId="LiveId" clId="{644F14D4-ED28-4609-AA08-58DEB6166D9D}" dt="2023-03-26T15:35:18.647" v="1639" actId="478"/>
          <ac:spMkLst>
            <pc:docMk/>
            <pc:sldMk cId="3982753254" sldId="362"/>
            <ac:spMk id="9" creationId="{8F4935AA-571C-F97A-C920-F1C33EEE4ECF}"/>
          </ac:spMkLst>
        </pc:spChg>
        <pc:spChg chg="add mod">
          <ac:chgData name="Roxanne" userId="5f069f4f954fbda3" providerId="LiveId" clId="{644F14D4-ED28-4609-AA08-58DEB6166D9D}" dt="2023-03-26T15:41:17.771" v="1715" actId="164"/>
          <ac:spMkLst>
            <pc:docMk/>
            <pc:sldMk cId="3982753254" sldId="362"/>
            <ac:spMk id="12" creationId="{8C528D36-776C-12FA-F5F3-50579F0FF81A}"/>
          </ac:spMkLst>
        </pc:spChg>
        <pc:spChg chg="add mod">
          <ac:chgData name="Roxanne" userId="5f069f4f954fbda3" providerId="LiveId" clId="{644F14D4-ED28-4609-AA08-58DEB6166D9D}" dt="2023-03-26T15:41:17.771" v="1715" actId="164"/>
          <ac:spMkLst>
            <pc:docMk/>
            <pc:sldMk cId="3982753254" sldId="362"/>
            <ac:spMk id="13" creationId="{73838A75-1E12-6D33-CEDC-0F5C6D3B44F4}"/>
          </ac:spMkLst>
        </pc:spChg>
        <pc:spChg chg="add mod">
          <ac:chgData name="Roxanne" userId="5f069f4f954fbda3" providerId="LiveId" clId="{644F14D4-ED28-4609-AA08-58DEB6166D9D}" dt="2023-03-26T15:41:17.771" v="1715" actId="164"/>
          <ac:spMkLst>
            <pc:docMk/>
            <pc:sldMk cId="3982753254" sldId="362"/>
            <ac:spMk id="14" creationId="{F91EDBAC-BD02-6FD1-B93B-3103E00D7113}"/>
          </ac:spMkLst>
        </pc:spChg>
        <pc:spChg chg="add mod">
          <ac:chgData name="Roxanne" userId="5f069f4f954fbda3" providerId="LiveId" clId="{644F14D4-ED28-4609-AA08-58DEB6166D9D}" dt="2023-03-26T15:45:51.005" v="1985" actId="1076"/>
          <ac:spMkLst>
            <pc:docMk/>
            <pc:sldMk cId="3982753254" sldId="362"/>
            <ac:spMk id="32" creationId="{1AF528A8-ABF0-4AA8-78D2-F154E209BE2A}"/>
          </ac:spMkLst>
        </pc:spChg>
        <pc:spChg chg="add del mod">
          <ac:chgData name="Roxanne" userId="5f069f4f954fbda3" providerId="LiveId" clId="{644F14D4-ED28-4609-AA08-58DEB6166D9D}" dt="2023-03-26T15:44:12.901" v="1950" actId="478"/>
          <ac:spMkLst>
            <pc:docMk/>
            <pc:sldMk cId="3982753254" sldId="362"/>
            <ac:spMk id="34" creationId="{7EEDAFE9-05BB-6507-2BF1-5A4C596976BA}"/>
          </ac:spMkLst>
        </pc:spChg>
        <pc:spChg chg="add mod">
          <ac:chgData name="Roxanne" userId="5f069f4f954fbda3" providerId="LiveId" clId="{644F14D4-ED28-4609-AA08-58DEB6166D9D}" dt="2023-03-26T15:48:08.503" v="2116" actId="14100"/>
          <ac:spMkLst>
            <pc:docMk/>
            <pc:sldMk cId="3982753254" sldId="362"/>
            <ac:spMk id="35" creationId="{DD093D5B-501E-4676-60FD-63FBF8715545}"/>
          </ac:spMkLst>
        </pc:spChg>
        <pc:spChg chg="add del mod">
          <ac:chgData name="Roxanne" userId="5f069f4f954fbda3" providerId="LiveId" clId="{644F14D4-ED28-4609-AA08-58DEB6166D9D}" dt="2023-03-26T15:44:39.815" v="1968"/>
          <ac:spMkLst>
            <pc:docMk/>
            <pc:sldMk cId="3982753254" sldId="362"/>
            <ac:spMk id="36" creationId="{3158673C-AEE5-45DE-93BE-95FA3690B862}"/>
          </ac:spMkLst>
        </pc:spChg>
        <pc:spChg chg="add del mod">
          <ac:chgData name="Roxanne" userId="5f069f4f954fbda3" providerId="LiveId" clId="{644F14D4-ED28-4609-AA08-58DEB6166D9D}" dt="2023-03-26T15:45:03.211" v="1974" actId="478"/>
          <ac:spMkLst>
            <pc:docMk/>
            <pc:sldMk cId="3982753254" sldId="362"/>
            <ac:spMk id="37" creationId="{C268B7EB-44D2-B790-1868-91BD94063E44}"/>
          </ac:spMkLst>
        </pc:spChg>
        <pc:grpChg chg="add del mod">
          <ac:chgData name="Roxanne" userId="5f069f4f954fbda3" providerId="LiveId" clId="{644F14D4-ED28-4609-AA08-58DEB6166D9D}" dt="2023-03-26T15:44:57.761" v="1972" actId="478"/>
          <ac:grpSpMkLst>
            <pc:docMk/>
            <pc:sldMk cId="3982753254" sldId="362"/>
            <ac:grpSpMk id="33" creationId="{E311A928-9F8F-5DA2-252A-BE7203D18B7A}"/>
          </ac:grpSpMkLst>
        </pc:grpChg>
        <pc:picChg chg="add mod">
          <ac:chgData name="Roxanne" userId="5f069f4f954fbda3" providerId="LiveId" clId="{644F14D4-ED28-4609-AA08-58DEB6166D9D}" dt="2023-03-26T15:41:17.771" v="1715" actId="164"/>
          <ac:picMkLst>
            <pc:docMk/>
            <pc:sldMk cId="3982753254" sldId="362"/>
            <ac:picMk id="11" creationId="{3A4F79B9-3CF1-D38A-6A33-4C84B22D996A}"/>
          </ac:picMkLst>
        </pc:picChg>
        <pc:cxnChg chg="add mod">
          <ac:chgData name="Roxanne" userId="5f069f4f954fbda3" providerId="LiveId" clId="{644F14D4-ED28-4609-AA08-58DEB6166D9D}" dt="2023-03-26T15:44:57.761" v="1972" actId="478"/>
          <ac:cxnSpMkLst>
            <pc:docMk/>
            <pc:sldMk cId="3982753254" sldId="362"/>
            <ac:cxnSpMk id="16" creationId="{95985DFB-ED1E-26E4-C992-8A67DEE649B2}"/>
          </ac:cxnSpMkLst>
        </pc:cxnChg>
        <pc:cxnChg chg="add mod">
          <ac:chgData name="Roxanne" userId="5f069f4f954fbda3" providerId="LiveId" clId="{644F14D4-ED28-4609-AA08-58DEB6166D9D}" dt="2023-03-26T15:41:17.771" v="1715" actId="164"/>
          <ac:cxnSpMkLst>
            <pc:docMk/>
            <pc:sldMk cId="3982753254" sldId="362"/>
            <ac:cxnSpMk id="21" creationId="{3E382E89-E055-87BC-93A8-4620D7030702}"/>
          </ac:cxnSpMkLst>
        </pc:cxnChg>
        <pc:cxnChg chg="add mod">
          <ac:chgData name="Roxanne" userId="5f069f4f954fbda3" providerId="LiveId" clId="{644F14D4-ED28-4609-AA08-58DEB6166D9D}" dt="2023-03-26T15:41:17.771" v="1715" actId="164"/>
          <ac:cxnSpMkLst>
            <pc:docMk/>
            <pc:sldMk cId="3982753254" sldId="362"/>
            <ac:cxnSpMk id="28" creationId="{F4E87B7A-3ABE-3D2E-EC8F-99CEFA4E50EC}"/>
          </ac:cxnSpMkLst>
        </pc:cxnChg>
      </pc:sldChg>
      <pc:sldChg chg="addSp delSp modSp new mod ord setBg modClrScheme setClrOvrMap chgLayout">
        <pc:chgData name="Roxanne" userId="5f069f4f954fbda3" providerId="LiveId" clId="{644F14D4-ED28-4609-AA08-58DEB6166D9D}" dt="2023-03-26T20:04:59.987" v="2635" actId="255"/>
        <pc:sldMkLst>
          <pc:docMk/>
          <pc:sldMk cId="3063238295" sldId="363"/>
        </pc:sldMkLst>
        <pc:spChg chg="del mod ord">
          <ac:chgData name="Roxanne" userId="5f069f4f954fbda3" providerId="LiveId" clId="{644F14D4-ED28-4609-AA08-58DEB6166D9D}" dt="2023-03-26T15:31:31.151" v="1636" actId="700"/>
          <ac:spMkLst>
            <pc:docMk/>
            <pc:sldMk cId="3063238295" sldId="363"/>
            <ac:spMk id="2" creationId="{D7B530C5-14D8-114F-1E72-BB57CE3BDA36}"/>
          </ac:spMkLst>
        </pc:spChg>
        <pc:spChg chg="del mod ord">
          <ac:chgData name="Roxanne" userId="5f069f4f954fbda3" providerId="LiveId" clId="{644F14D4-ED28-4609-AA08-58DEB6166D9D}" dt="2023-03-26T15:31:31.151" v="1636" actId="700"/>
          <ac:spMkLst>
            <pc:docMk/>
            <pc:sldMk cId="3063238295" sldId="363"/>
            <ac:spMk id="3" creationId="{2CD57E83-5781-DBFE-A39D-FAD3C1C4195C}"/>
          </ac:spMkLst>
        </pc:spChg>
        <pc:spChg chg="del">
          <ac:chgData name="Roxanne" userId="5f069f4f954fbda3" providerId="LiveId" clId="{644F14D4-ED28-4609-AA08-58DEB6166D9D}" dt="2023-03-26T15:31:31.151" v="1636" actId="700"/>
          <ac:spMkLst>
            <pc:docMk/>
            <pc:sldMk cId="3063238295" sldId="363"/>
            <ac:spMk id="4" creationId="{0A466DE3-5416-C5F6-25B3-BA8E7912F7F5}"/>
          </ac:spMkLst>
        </pc:spChg>
        <pc:spChg chg="mod ord">
          <ac:chgData name="Roxanne" userId="5f069f4f954fbda3" providerId="LiveId" clId="{644F14D4-ED28-4609-AA08-58DEB6166D9D}" dt="2023-03-26T15:49:03.916" v="2143" actId="26606"/>
          <ac:spMkLst>
            <pc:docMk/>
            <pc:sldMk cId="3063238295" sldId="363"/>
            <ac:spMk id="5" creationId="{ECFB8D3D-94BA-43BC-9A89-00E2AE22D858}"/>
          </ac:spMkLst>
        </pc:spChg>
        <pc:spChg chg="mod ord">
          <ac:chgData name="Roxanne" userId="5f069f4f954fbda3" providerId="LiveId" clId="{644F14D4-ED28-4609-AA08-58DEB6166D9D}" dt="2023-03-26T15:49:03.916" v="2143" actId="26606"/>
          <ac:spMkLst>
            <pc:docMk/>
            <pc:sldMk cId="3063238295" sldId="363"/>
            <ac:spMk id="6" creationId="{3BABC4AB-7E82-5DCA-2F41-A78086CC9188}"/>
          </ac:spMkLst>
        </pc:spChg>
        <pc:spChg chg="mod ord">
          <ac:chgData name="Roxanne" userId="5f069f4f954fbda3" providerId="LiveId" clId="{644F14D4-ED28-4609-AA08-58DEB6166D9D}" dt="2023-03-26T15:49:03.916" v="2143" actId="26606"/>
          <ac:spMkLst>
            <pc:docMk/>
            <pc:sldMk cId="3063238295" sldId="363"/>
            <ac:spMk id="7" creationId="{A76CE83B-72CB-22EA-6AA6-282F34CC3346}"/>
          </ac:spMkLst>
        </pc:spChg>
        <pc:spChg chg="add del mod ord">
          <ac:chgData name="Roxanne" userId="5f069f4f954fbda3" providerId="LiveId" clId="{644F14D4-ED28-4609-AA08-58DEB6166D9D}" dt="2023-03-26T15:48:31.766" v="2117" actId="700"/>
          <ac:spMkLst>
            <pc:docMk/>
            <pc:sldMk cId="3063238295" sldId="363"/>
            <ac:spMk id="8" creationId="{1E23EE67-3A67-ABA9-6A4A-EFE68D17A7F8}"/>
          </ac:spMkLst>
        </pc:spChg>
        <pc:spChg chg="add del mod ord">
          <ac:chgData name="Roxanne" userId="5f069f4f954fbda3" providerId="LiveId" clId="{644F14D4-ED28-4609-AA08-58DEB6166D9D}" dt="2023-03-26T15:48:31.766" v="2117" actId="700"/>
          <ac:spMkLst>
            <pc:docMk/>
            <pc:sldMk cId="3063238295" sldId="363"/>
            <ac:spMk id="9" creationId="{0723C33D-9099-9784-C39A-7A9E7E4E6DF6}"/>
          </ac:spMkLst>
        </pc:spChg>
        <pc:spChg chg="add mod ord">
          <ac:chgData name="Roxanne" userId="5f069f4f954fbda3" providerId="LiveId" clId="{644F14D4-ED28-4609-AA08-58DEB6166D9D}" dt="2023-03-26T20:04:34.267" v="2632" actId="404"/>
          <ac:spMkLst>
            <pc:docMk/>
            <pc:sldMk cId="3063238295" sldId="363"/>
            <ac:spMk id="10" creationId="{3261EEDD-33F0-1B6B-0F0D-A63FC0F3CFA7}"/>
          </ac:spMkLst>
        </pc:spChg>
        <pc:spChg chg="add mod ord">
          <ac:chgData name="Roxanne" userId="5f069f4f954fbda3" providerId="LiveId" clId="{644F14D4-ED28-4609-AA08-58DEB6166D9D}" dt="2023-03-26T20:04:59.987" v="2635" actId="255"/>
          <ac:spMkLst>
            <pc:docMk/>
            <pc:sldMk cId="3063238295" sldId="363"/>
            <ac:spMk id="11" creationId="{F9E0B469-73FC-3FAD-183B-1D2D660A6D81}"/>
          </ac:spMkLst>
        </pc:spChg>
        <pc:spChg chg="add del">
          <ac:chgData name="Roxanne" userId="5f069f4f954fbda3" providerId="LiveId" clId="{644F14D4-ED28-4609-AA08-58DEB6166D9D}" dt="2023-03-26T15:49:03.900" v="2142" actId="26606"/>
          <ac:spMkLst>
            <pc:docMk/>
            <pc:sldMk cId="3063238295" sldId="363"/>
            <ac:spMk id="16" creationId="{39E3965E-AC41-4711-9D10-E25ABB132D86}"/>
          </ac:spMkLst>
        </pc:spChg>
        <pc:spChg chg="add del">
          <ac:chgData name="Roxanne" userId="5f069f4f954fbda3" providerId="LiveId" clId="{644F14D4-ED28-4609-AA08-58DEB6166D9D}" dt="2023-03-26T15:49:03.900" v="2142" actId="26606"/>
          <ac:spMkLst>
            <pc:docMk/>
            <pc:sldMk cId="3063238295" sldId="363"/>
            <ac:spMk id="20" creationId="{F3B3B6C5-748F-437C-AE76-DB11FEA99E16}"/>
          </ac:spMkLst>
        </pc:spChg>
        <pc:spChg chg="add del">
          <ac:chgData name="Roxanne" userId="5f069f4f954fbda3" providerId="LiveId" clId="{644F14D4-ED28-4609-AA08-58DEB6166D9D}" dt="2023-03-26T15:49:03.900" v="2142" actId="26606"/>
          <ac:spMkLst>
            <pc:docMk/>
            <pc:sldMk cId="3063238295" sldId="363"/>
            <ac:spMk id="22" creationId="{197CEB5D-9BB2-475C-BA8D-AC88BB8C976E}"/>
          </ac:spMkLst>
        </pc:spChg>
        <pc:spChg chg="add">
          <ac:chgData name="Roxanne" userId="5f069f4f954fbda3" providerId="LiveId" clId="{644F14D4-ED28-4609-AA08-58DEB6166D9D}" dt="2023-03-26T15:49:03.916" v="2143" actId="26606"/>
          <ac:spMkLst>
            <pc:docMk/>
            <pc:sldMk cId="3063238295" sldId="363"/>
            <ac:spMk id="26" creationId="{39E3965E-AC41-4711-9D10-E25ABB132D86}"/>
          </ac:spMkLst>
        </pc:spChg>
        <pc:spChg chg="add">
          <ac:chgData name="Roxanne" userId="5f069f4f954fbda3" providerId="LiveId" clId="{644F14D4-ED28-4609-AA08-58DEB6166D9D}" dt="2023-03-26T15:49:03.916" v="2143" actId="26606"/>
          <ac:spMkLst>
            <pc:docMk/>
            <pc:sldMk cId="3063238295" sldId="363"/>
            <ac:spMk id="28" creationId="{8C6E698C-8155-4B8B-BDC9-B7299772B509}"/>
          </ac:spMkLst>
        </pc:spChg>
        <pc:spChg chg="add">
          <ac:chgData name="Roxanne" userId="5f069f4f954fbda3" providerId="LiveId" clId="{644F14D4-ED28-4609-AA08-58DEB6166D9D}" dt="2023-03-26T15:49:03.916" v="2143" actId="26606"/>
          <ac:spMkLst>
            <pc:docMk/>
            <pc:sldMk cId="3063238295" sldId="363"/>
            <ac:spMk id="30" creationId="{B624C8D3-B9AD-4F4F-8554-4EAF3724DBCE}"/>
          </ac:spMkLst>
        </pc:spChg>
        <pc:cxnChg chg="add del">
          <ac:chgData name="Roxanne" userId="5f069f4f954fbda3" providerId="LiveId" clId="{644F14D4-ED28-4609-AA08-58DEB6166D9D}" dt="2023-03-26T15:49:03.900" v="2142" actId="26606"/>
          <ac:cxnSpMkLst>
            <pc:docMk/>
            <pc:sldMk cId="3063238295" sldId="363"/>
            <ac:cxnSpMk id="18" creationId="{1F5DC8C3-BA5F-4EED-BB9A-A14272BD82A1}"/>
          </ac:cxnSpMkLst>
        </pc:cxnChg>
        <pc:cxnChg chg="add del">
          <ac:chgData name="Roxanne" userId="5f069f4f954fbda3" providerId="LiveId" clId="{644F14D4-ED28-4609-AA08-58DEB6166D9D}" dt="2023-03-26T15:49:03.900" v="2142" actId="26606"/>
          <ac:cxnSpMkLst>
            <pc:docMk/>
            <pc:sldMk cId="3063238295" sldId="363"/>
            <ac:cxnSpMk id="24" creationId="{BB14AD1F-ADD5-46E7-966F-4C0290232FF9}"/>
          </ac:cxnSpMkLst>
        </pc:cxnChg>
        <pc:cxnChg chg="add">
          <ac:chgData name="Roxanne" userId="5f069f4f954fbda3" providerId="LiveId" clId="{644F14D4-ED28-4609-AA08-58DEB6166D9D}" dt="2023-03-26T15:49:03.916" v="2143" actId="26606"/>
          <ac:cxnSpMkLst>
            <pc:docMk/>
            <pc:sldMk cId="3063238295" sldId="363"/>
            <ac:cxnSpMk id="27" creationId="{1F5DC8C3-BA5F-4EED-BB9A-A14272BD82A1}"/>
          </ac:cxnSpMkLst>
        </pc:cxnChg>
        <pc:cxnChg chg="add">
          <ac:chgData name="Roxanne" userId="5f069f4f954fbda3" providerId="LiveId" clId="{644F14D4-ED28-4609-AA08-58DEB6166D9D}" dt="2023-03-26T15:49:03.916" v="2143" actId="26606"/>
          <ac:cxnSpMkLst>
            <pc:docMk/>
            <pc:sldMk cId="3063238295" sldId="363"/>
            <ac:cxnSpMk id="29" creationId="{09525C9A-1972-4836-BA7A-706C946EF4DA}"/>
          </ac:cxnSpMkLst>
        </pc:cxnChg>
      </pc:sldChg>
      <pc:sldChg chg="addSp delSp modSp new mod ord setBg modClrScheme chgLayout">
        <pc:chgData name="Roxanne" userId="5f069f4f954fbda3" providerId="LiveId" clId="{644F14D4-ED28-4609-AA08-58DEB6166D9D}" dt="2023-03-26T20:11:06.402" v="2722" actId="20577"/>
        <pc:sldMkLst>
          <pc:docMk/>
          <pc:sldMk cId="3185581378" sldId="364"/>
        </pc:sldMkLst>
        <pc:spChg chg="del mod ord">
          <ac:chgData name="Roxanne" userId="5f069f4f954fbda3" providerId="LiveId" clId="{644F14D4-ED28-4609-AA08-58DEB6166D9D}" dt="2023-03-26T15:31:31.151" v="1636" actId="700"/>
          <ac:spMkLst>
            <pc:docMk/>
            <pc:sldMk cId="3185581378" sldId="364"/>
            <ac:spMk id="2" creationId="{65F2A8F8-F5FB-D601-CA53-E1E9C8B63AEA}"/>
          </ac:spMkLst>
        </pc:spChg>
        <pc:spChg chg="del mod ord">
          <ac:chgData name="Roxanne" userId="5f069f4f954fbda3" providerId="LiveId" clId="{644F14D4-ED28-4609-AA08-58DEB6166D9D}" dt="2023-03-26T15:31:31.151" v="1636" actId="700"/>
          <ac:spMkLst>
            <pc:docMk/>
            <pc:sldMk cId="3185581378" sldId="364"/>
            <ac:spMk id="3" creationId="{35BBF8FF-EAAB-5C08-716C-639ECB93C393}"/>
          </ac:spMkLst>
        </pc:spChg>
        <pc:spChg chg="del">
          <ac:chgData name="Roxanne" userId="5f069f4f954fbda3" providerId="LiveId" clId="{644F14D4-ED28-4609-AA08-58DEB6166D9D}" dt="2023-03-26T15:31:31.151" v="1636" actId="700"/>
          <ac:spMkLst>
            <pc:docMk/>
            <pc:sldMk cId="3185581378" sldId="364"/>
            <ac:spMk id="4" creationId="{74110E1B-6F8C-9717-96B9-A8914E0EA626}"/>
          </ac:spMkLst>
        </pc:spChg>
        <pc:spChg chg="mod ord">
          <ac:chgData name="Roxanne" userId="5f069f4f954fbda3" providerId="LiveId" clId="{644F14D4-ED28-4609-AA08-58DEB6166D9D}" dt="2023-03-26T20:09:29.576" v="2651" actId="26606"/>
          <ac:spMkLst>
            <pc:docMk/>
            <pc:sldMk cId="3185581378" sldId="364"/>
            <ac:spMk id="5" creationId="{0666A041-408A-6DDF-5815-92E0E266F33B}"/>
          </ac:spMkLst>
        </pc:spChg>
        <pc:spChg chg="mod ord">
          <ac:chgData name="Roxanne" userId="5f069f4f954fbda3" providerId="LiveId" clId="{644F14D4-ED28-4609-AA08-58DEB6166D9D}" dt="2023-03-26T20:09:29.576" v="2651" actId="26606"/>
          <ac:spMkLst>
            <pc:docMk/>
            <pc:sldMk cId="3185581378" sldId="364"/>
            <ac:spMk id="6" creationId="{BBDF79D1-8E4D-A31A-B47C-51DDC2D5D532}"/>
          </ac:spMkLst>
        </pc:spChg>
        <pc:spChg chg="mod ord">
          <ac:chgData name="Roxanne" userId="5f069f4f954fbda3" providerId="LiveId" clId="{644F14D4-ED28-4609-AA08-58DEB6166D9D}" dt="2023-03-26T20:09:29.576" v="2651" actId="26606"/>
          <ac:spMkLst>
            <pc:docMk/>
            <pc:sldMk cId="3185581378" sldId="364"/>
            <ac:spMk id="7" creationId="{04E3059B-A830-263E-BB64-789408543FF5}"/>
          </ac:spMkLst>
        </pc:spChg>
        <pc:spChg chg="add mod ord">
          <ac:chgData name="Roxanne" userId="5f069f4f954fbda3" providerId="LiveId" clId="{644F14D4-ED28-4609-AA08-58DEB6166D9D}" dt="2023-03-26T20:09:54.529" v="2666" actId="2711"/>
          <ac:spMkLst>
            <pc:docMk/>
            <pc:sldMk cId="3185581378" sldId="364"/>
            <ac:spMk id="8" creationId="{2FAF5E95-1D20-5E69-F2D8-702C1EEE2155}"/>
          </ac:spMkLst>
        </pc:spChg>
        <pc:spChg chg="add del mod ord">
          <ac:chgData name="Roxanne" userId="5f069f4f954fbda3" providerId="LiveId" clId="{644F14D4-ED28-4609-AA08-58DEB6166D9D}" dt="2023-03-26T20:06:15.950" v="2648" actId="700"/>
          <ac:spMkLst>
            <pc:docMk/>
            <pc:sldMk cId="3185581378" sldId="364"/>
            <ac:spMk id="9" creationId="{612CEA6A-FDA4-D107-A4A0-A93E21E4CA58}"/>
          </ac:spMkLst>
        </pc:spChg>
        <pc:spChg chg="add del mod ord">
          <ac:chgData name="Roxanne" userId="5f069f4f954fbda3" providerId="LiveId" clId="{644F14D4-ED28-4609-AA08-58DEB6166D9D}" dt="2023-03-26T20:09:29.576" v="2651" actId="26606"/>
          <ac:spMkLst>
            <pc:docMk/>
            <pc:sldMk cId="3185581378" sldId="364"/>
            <ac:spMk id="10" creationId="{AC6E32EF-26BC-DEE6-8C3C-B695BD527484}"/>
          </ac:spMkLst>
        </pc:spChg>
        <pc:spChg chg="add del mod ord">
          <ac:chgData name="Roxanne" userId="5f069f4f954fbda3" providerId="LiveId" clId="{644F14D4-ED28-4609-AA08-58DEB6166D9D}" dt="2023-03-26T20:09:12.421" v="2649" actId="22"/>
          <ac:spMkLst>
            <pc:docMk/>
            <pc:sldMk cId="3185581378" sldId="364"/>
            <ac:spMk id="11" creationId="{6555CA90-7B8D-7A0E-7FAC-8C462733665A}"/>
          </ac:spMkLst>
        </pc:spChg>
        <pc:spChg chg="add mod">
          <ac:chgData name="Roxanne" userId="5f069f4f954fbda3" providerId="LiveId" clId="{644F14D4-ED28-4609-AA08-58DEB6166D9D}" dt="2023-03-26T20:11:06.402" v="2722" actId="20577"/>
          <ac:spMkLst>
            <pc:docMk/>
            <pc:sldMk cId="3185581378" sldId="364"/>
            <ac:spMk id="14" creationId="{19FA37D5-7264-422F-1D42-8DEA26677BA2}"/>
          </ac:spMkLst>
        </pc:spChg>
        <pc:spChg chg="add">
          <ac:chgData name="Roxanne" userId="5f069f4f954fbda3" providerId="LiveId" clId="{644F14D4-ED28-4609-AA08-58DEB6166D9D}" dt="2023-03-26T20:09:29.576" v="2651" actId="26606"/>
          <ac:spMkLst>
            <pc:docMk/>
            <pc:sldMk cId="3185581378" sldId="364"/>
            <ac:spMk id="18" creationId="{39E3965E-AC41-4711-9D10-E25ABB132D86}"/>
          </ac:spMkLst>
        </pc:spChg>
        <pc:spChg chg="add">
          <ac:chgData name="Roxanne" userId="5f069f4f954fbda3" providerId="LiveId" clId="{644F14D4-ED28-4609-AA08-58DEB6166D9D}" dt="2023-03-26T20:09:29.576" v="2651" actId="26606"/>
          <ac:spMkLst>
            <pc:docMk/>
            <pc:sldMk cId="3185581378" sldId="364"/>
            <ac:spMk id="22" creationId="{B4D0E555-16F6-44D0-BF56-AF5FF5BDE9D6}"/>
          </ac:spMkLst>
        </pc:spChg>
        <pc:spChg chg="add">
          <ac:chgData name="Roxanne" userId="5f069f4f954fbda3" providerId="LiveId" clId="{644F14D4-ED28-4609-AA08-58DEB6166D9D}" dt="2023-03-26T20:09:29.576" v="2651" actId="26606"/>
          <ac:spMkLst>
            <pc:docMk/>
            <pc:sldMk cId="3185581378" sldId="364"/>
            <ac:spMk id="24" creationId="{8117041D-1A7B-4ECA-AB68-3CFDB6726B8E}"/>
          </ac:spMkLst>
        </pc:spChg>
        <pc:picChg chg="add mod ord">
          <ac:chgData name="Roxanne" userId="5f069f4f954fbda3" providerId="LiveId" clId="{644F14D4-ED28-4609-AA08-58DEB6166D9D}" dt="2023-03-26T20:09:29.576" v="2651" actId="26606"/>
          <ac:picMkLst>
            <pc:docMk/>
            <pc:sldMk cId="3185581378" sldId="364"/>
            <ac:picMk id="13" creationId="{CE900529-327E-41A2-443F-BFAB6172BBE1}"/>
          </ac:picMkLst>
        </pc:picChg>
        <pc:cxnChg chg="add">
          <ac:chgData name="Roxanne" userId="5f069f4f954fbda3" providerId="LiveId" clId="{644F14D4-ED28-4609-AA08-58DEB6166D9D}" dt="2023-03-26T20:09:29.576" v="2651" actId="26606"/>
          <ac:cxnSpMkLst>
            <pc:docMk/>
            <pc:sldMk cId="3185581378" sldId="364"/>
            <ac:cxnSpMk id="20" creationId="{1F5DC8C3-BA5F-4EED-BB9A-A14272BD82A1}"/>
          </ac:cxnSpMkLst>
        </pc:cxnChg>
        <pc:cxnChg chg="add">
          <ac:chgData name="Roxanne" userId="5f069f4f954fbda3" providerId="LiveId" clId="{644F14D4-ED28-4609-AA08-58DEB6166D9D}" dt="2023-03-26T20:09:29.576" v="2651" actId="26606"/>
          <ac:cxnSpMkLst>
            <pc:docMk/>
            <pc:sldMk cId="3185581378" sldId="364"/>
            <ac:cxnSpMk id="26" creationId="{ABCD2462-4C1E-401A-AC2D-F799A138B245}"/>
          </ac:cxnSpMkLst>
        </pc:cxnChg>
      </pc:sldChg>
      <pc:sldChg chg="addSp delSp modSp add mod modAnim">
        <pc:chgData name="Roxanne" userId="5f069f4f954fbda3" providerId="LiveId" clId="{644F14D4-ED28-4609-AA08-58DEB6166D9D}" dt="2023-03-26T16:07:36.895" v="2554" actId="196"/>
        <pc:sldMkLst>
          <pc:docMk/>
          <pc:sldMk cId="2022416392" sldId="365"/>
        </pc:sldMkLst>
        <pc:spChg chg="mod">
          <ac:chgData name="Roxanne" userId="5f069f4f954fbda3" providerId="LiveId" clId="{644F14D4-ED28-4609-AA08-58DEB6166D9D}" dt="2023-03-26T15:59:27.482" v="2520" actId="14100"/>
          <ac:spMkLst>
            <pc:docMk/>
            <pc:sldMk cId="2022416392" sldId="365"/>
            <ac:spMk id="2" creationId="{E8A2749F-B119-F4C6-ABFB-DED7F4053D09}"/>
          </ac:spMkLst>
        </pc:spChg>
        <pc:spChg chg="mod">
          <ac:chgData name="Roxanne" userId="5f069f4f954fbda3" providerId="LiveId" clId="{644F14D4-ED28-4609-AA08-58DEB6166D9D}" dt="2023-03-26T16:03:06.624" v="2536" actId="1076"/>
          <ac:spMkLst>
            <pc:docMk/>
            <pc:sldMk cId="2022416392" sldId="365"/>
            <ac:spMk id="7" creationId="{DC90BE95-1B2C-B57F-559F-A6E9E67CC0D0}"/>
          </ac:spMkLst>
        </pc:spChg>
        <pc:spChg chg="add del mod">
          <ac:chgData name="Roxanne" userId="5f069f4f954fbda3" providerId="LiveId" clId="{644F14D4-ED28-4609-AA08-58DEB6166D9D}" dt="2023-03-26T15:56:19.695" v="2389"/>
          <ac:spMkLst>
            <pc:docMk/>
            <pc:sldMk cId="2022416392" sldId="365"/>
            <ac:spMk id="8" creationId="{70317FA2-72A8-68AC-3865-850FDFC6CC72}"/>
          </ac:spMkLst>
        </pc:spChg>
        <pc:spChg chg="mod">
          <ac:chgData name="Roxanne" userId="5f069f4f954fbda3" providerId="LiveId" clId="{644F14D4-ED28-4609-AA08-58DEB6166D9D}" dt="2023-03-26T15:59:39.040" v="2522" actId="207"/>
          <ac:spMkLst>
            <pc:docMk/>
            <pc:sldMk cId="2022416392" sldId="365"/>
            <ac:spMk id="14" creationId="{6AEDE70A-4755-0BAE-4437-D5E3A40275EF}"/>
          </ac:spMkLst>
        </pc:spChg>
        <pc:spChg chg="add mod">
          <ac:chgData name="Roxanne" userId="5f069f4f954fbda3" providerId="LiveId" clId="{644F14D4-ED28-4609-AA08-58DEB6166D9D}" dt="2023-03-26T16:05:38.839" v="2547" actId="14100"/>
          <ac:spMkLst>
            <pc:docMk/>
            <pc:sldMk cId="2022416392" sldId="365"/>
            <ac:spMk id="17" creationId="{1BE44700-B54C-7BD6-C019-B3D11959EE73}"/>
          </ac:spMkLst>
        </pc:spChg>
        <pc:spChg chg="add">
          <ac:chgData name="Roxanne" userId="5f069f4f954fbda3" providerId="LiveId" clId="{644F14D4-ED28-4609-AA08-58DEB6166D9D}" dt="2023-03-26T16:04:53.776" v="2542" actId="11529"/>
          <ac:spMkLst>
            <pc:docMk/>
            <pc:sldMk cId="2022416392" sldId="365"/>
            <ac:spMk id="18" creationId="{918822AA-E4CD-A7A5-6B33-7D6217ED8755}"/>
          </ac:spMkLst>
        </pc:spChg>
        <pc:spChg chg="add mod">
          <ac:chgData name="Roxanne" userId="5f069f4f954fbda3" providerId="LiveId" clId="{644F14D4-ED28-4609-AA08-58DEB6166D9D}" dt="2023-03-26T16:05:28.359" v="2546" actId="688"/>
          <ac:spMkLst>
            <pc:docMk/>
            <pc:sldMk cId="2022416392" sldId="365"/>
            <ac:spMk id="19" creationId="{17759B7C-FC66-A03F-9943-DB91D2BCACBF}"/>
          </ac:spMkLst>
        </pc:spChg>
        <pc:spChg chg="add mod">
          <ac:chgData name="Roxanne" userId="5f069f4f954fbda3" providerId="LiveId" clId="{644F14D4-ED28-4609-AA08-58DEB6166D9D}" dt="2023-03-26T16:07:10.883" v="2551" actId="196"/>
          <ac:spMkLst>
            <pc:docMk/>
            <pc:sldMk cId="2022416392" sldId="365"/>
            <ac:spMk id="20" creationId="{94ADD95F-1D57-3FAA-10DB-DB049E9C018A}"/>
          </ac:spMkLst>
        </pc:spChg>
        <pc:spChg chg="add mod">
          <ac:chgData name="Roxanne" userId="5f069f4f954fbda3" providerId="LiveId" clId="{644F14D4-ED28-4609-AA08-58DEB6166D9D}" dt="2023-03-26T16:07:10.883" v="2551" actId="196"/>
          <ac:spMkLst>
            <pc:docMk/>
            <pc:sldMk cId="2022416392" sldId="365"/>
            <ac:spMk id="21" creationId="{E7AAAA1A-CB8C-F36A-76A3-F3955B23D473}"/>
          </ac:spMkLst>
        </pc:spChg>
        <pc:spChg chg="add mod">
          <ac:chgData name="Roxanne" userId="5f069f4f954fbda3" providerId="LiveId" clId="{644F14D4-ED28-4609-AA08-58DEB6166D9D}" dt="2023-03-26T16:07:36.895" v="2554" actId="196"/>
          <ac:spMkLst>
            <pc:docMk/>
            <pc:sldMk cId="2022416392" sldId="365"/>
            <ac:spMk id="22" creationId="{A6C3A7AE-3D80-37D2-BF0C-BF66C63C0E53}"/>
          </ac:spMkLst>
        </pc:spChg>
        <pc:spChg chg="add mod">
          <ac:chgData name="Roxanne" userId="5f069f4f954fbda3" providerId="LiveId" clId="{644F14D4-ED28-4609-AA08-58DEB6166D9D}" dt="2023-03-26T16:07:36.895" v="2554" actId="196"/>
          <ac:spMkLst>
            <pc:docMk/>
            <pc:sldMk cId="2022416392" sldId="365"/>
            <ac:spMk id="23" creationId="{F2D9BE2B-950E-65D2-688F-5BBA36E2C798}"/>
          </ac:spMkLst>
        </pc:spChg>
        <pc:picChg chg="del">
          <ac:chgData name="Roxanne" userId="5f069f4f954fbda3" providerId="LiveId" clId="{644F14D4-ED28-4609-AA08-58DEB6166D9D}" dt="2023-03-26T15:55:31.958" v="2388" actId="478"/>
          <ac:picMkLst>
            <pc:docMk/>
            <pc:sldMk cId="2022416392" sldId="365"/>
            <ac:picMk id="10" creationId="{A5AD98FE-4334-4B04-676C-6CBDAE897C9E}"/>
          </ac:picMkLst>
        </pc:picChg>
        <pc:picChg chg="add mod ord">
          <ac:chgData name="Roxanne" userId="5f069f4f954fbda3" providerId="LiveId" clId="{644F14D4-ED28-4609-AA08-58DEB6166D9D}" dt="2023-03-26T16:03:02.941" v="2535" actId="1076"/>
          <ac:picMkLst>
            <pc:docMk/>
            <pc:sldMk cId="2022416392" sldId="365"/>
            <ac:picMk id="11" creationId="{4573A5BC-E6FE-26C4-6475-C87ECCD59096}"/>
          </ac:picMkLst>
        </pc:picChg>
        <pc:picChg chg="add mod">
          <ac:chgData name="Roxanne" userId="5f069f4f954fbda3" providerId="LiveId" clId="{644F14D4-ED28-4609-AA08-58DEB6166D9D}" dt="2023-03-26T16:02:00.975" v="2528" actId="1076"/>
          <ac:picMkLst>
            <pc:docMk/>
            <pc:sldMk cId="2022416392" sldId="365"/>
            <ac:picMk id="13" creationId="{19EAE4DF-AD94-F37A-4591-4690ECB5B200}"/>
          </ac:picMkLst>
        </pc:picChg>
        <pc:picChg chg="add mod">
          <ac:chgData name="Roxanne" userId="5f069f4f954fbda3" providerId="LiveId" clId="{644F14D4-ED28-4609-AA08-58DEB6166D9D}" dt="2023-03-26T16:04:23.539" v="2540" actId="688"/>
          <ac:picMkLst>
            <pc:docMk/>
            <pc:sldMk cId="2022416392" sldId="365"/>
            <ac:picMk id="16" creationId="{AA0D23A5-9638-46FA-8D9B-73004D7F18D7}"/>
          </ac:picMkLst>
        </pc:picChg>
      </pc:sldChg>
      <pc:sldChg chg="addSp delSp modSp new mod modClrScheme modAnim chgLayout">
        <pc:chgData name="Roxanne" userId="5f069f4f954fbda3" providerId="LiveId" clId="{644F14D4-ED28-4609-AA08-58DEB6166D9D}" dt="2023-03-26T20:36:02.198" v="3557" actId="1036"/>
        <pc:sldMkLst>
          <pc:docMk/>
          <pc:sldMk cId="4261491428" sldId="366"/>
        </pc:sldMkLst>
        <pc:spChg chg="mod ord">
          <ac:chgData name="Roxanne" userId="5f069f4f954fbda3" providerId="LiveId" clId="{644F14D4-ED28-4609-AA08-58DEB6166D9D}" dt="2023-03-26T20:26:38.995" v="3189" actId="20577"/>
          <ac:spMkLst>
            <pc:docMk/>
            <pc:sldMk cId="4261491428" sldId="366"/>
            <ac:spMk id="2" creationId="{84FF31BF-D80B-06E4-FE03-2BC57DF9B4A1}"/>
          </ac:spMkLst>
        </pc:spChg>
        <pc:spChg chg="del mod ord">
          <ac:chgData name="Roxanne" userId="5f069f4f954fbda3" providerId="LiveId" clId="{644F14D4-ED28-4609-AA08-58DEB6166D9D}" dt="2023-03-26T20:25:01.238" v="3052" actId="700"/>
          <ac:spMkLst>
            <pc:docMk/>
            <pc:sldMk cId="4261491428" sldId="366"/>
            <ac:spMk id="3" creationId="{86062434-B7A7-17AA-B02B-F6E325F4B873}"/>
          </ac:spMkLst>
        </pc:spChg>
        <pc:spChg chg="del">
          <ac:chgData name="Roxanne" userId="5f069f4f954fbda3" providerId="LiveId" clId="{644F14D4-ED28-4609-AA08-58DEB6166D9D}" dt="2023-03-26T20:25:01.238" v="3052" actId="700"/>
          <ac:spMkLst>
            <pc:docMk/>
            <pc:sldMk cId="4261491428" sldId="366"/>
            <ac:spMk id="4" creationId="{A17F4C3A-755C-A303-F873-EB67B8C1B1A9}"/>
          </ac:spMkLst>
        </pc:spChg>
        <pc:spChg chg="mod ord">
          <ac:chgData name="Roxanne" userId="5f069f4f954fbda3" providerId="LiveId" clId="{644F14D4-ED28-4609-AA08-58DEB6166D9D}" dt="2023-03-26T20:25:01.238" v="3052" actId="700"/>
          <ac:spMkLst>
            <pc:docMk/>
            <pc:sldMk cId="4261491428" sldId="366"/>
            <ac:spMk id="5" creationId="{079E97D0-4258-25EB-CF96-42DCD319F6C5}"/>
          </ac:spMkLst>
        </pc:spChg>
        <pc:spChg chg="mod ord">
          <ac:chgData name="Roxanne" userId="5f069f4f954fbda3" providerId="LiveId" clId="{644F14D4-ED28-4609-AA08-58DEB6166D9D}" dt="2023-03-26T20:25:01.238" v="3052" actId="700"/>
          <ac:spMkLst>
            <pc:docMk/>
            <pc:sldMk cId="4261491428" sldId="366"/>
            <ac:spMk id="6" creationId="{3687E0A8-BF7F-93A5-A1E1-D52A62011FCC}"/>
          </ac:spMkLst>
        </pc:spChg>
        <pc:spChg chg="mod ord">
          <ac:chgData name="Roxanne" userId="5f069f4f954fbda3" providerId="LiveId" clId="{644F14D4-ED28-4609-AA08-58DEB6166D9D}" dt="2023-03-26T20:25:01.238" v="3052" actId="700"/>
          <ac:spMkLst>
            <pc:docMk/>
            <pc:sldMk cId="4261491428" sldId="366"/>
            <ac:spMk id="7" creationId="{6AC64C0C-DAE9-B4CD-2295-9B931E4C1683}"/>
          </ac:spMkLst>
        </pc:spChg>
        <pc:spChg chg="add del mod ord">
          <ac:chgData name="Roxanne" userId="5f069f4f954fbda3" providerId="LiveId" clId="{644F14D4-ED28-4609-AA08-58DEB6166D9D}" dt="2023-03-26T20:26:45.932" v="3190" actId="478"/>
          <ac:spMkLst>
            <pc:docMk/>
            <pc:sldMk cId="4261491428" sldId="366"/>
            <ac:spMk id="8" creationId="{AB9D0FE5-3AE9-3D4A-8AF8-DEF060E3B93F}"/>
          </ac:spMkLst>
        </pc:spChg>
        <pc:spChg chg="add mod">
          <ac:chgData name="Roxanne" userId="5f069f4f954fbda3" providerId="LiveId" clId="{644F14D4-ED28-4609-AA08-58DEB6166D9D}" dt="2023-03-26T20:28:11.269" v="3268" actId="14100"/>
          <ac:spMkLst>
            <pc:docMk/>
            <pc:sldMk cId="4261491428" sldId="366"/>
            <ac:spMk id="10" creationId="{F1D187B6-36E5-D655-40AB-8699D9DDC0E7}"/>
          </ac:spMkLst>
        </pc:spChg>
        <pc:spChg chg="add del mod">
          <ac:chgData name="Roxanne" userId="5f069f4f954fbda3" providerId="LiveId" clId="{644F14D4-ED28-4609-AA08-58DEB6166D9D}" dt="2023-03-26T20:29:04.649" v="3277" actId="478"/>
          <ac:spMkLst>
            <pc:docMk/>
            <pc:sldMk cId="4261491428" sldId="366"/>
            <ac:spMk id="13" creationId="{898C169C-A9E0-3C11-D8BE-DDFD095B96C8}"/>
          </ac:spMkLst>
        </pc:spChg>
        <pc:spChg chg="add del mod">
          <ac:chgData name="Roxanne" userId="5f069f4f954fbda3" providerId="LiveId" clId="{644F14D4-ED28-4609-AA08-58DEB6166D9D}" dt="2023-03-26T20:29:07.218" v="3278" actId="478"/>
          <ac:spMkLst>
            <pc:docMk/>
            <pc:sldMk cId="4261491428" sldId="366"/>
            <ac:spMk id="16" creationId="{C06B5BDB-FEBC-0B62-9475-CB88BE37AFE9}"/>
          </ac:spMkLst>
        </pc:spChg>
        <pc:spChg chg="add mod">
          <ac:chgData name="Roxanne" userId="5f069f4f954fbda3" providerId="LiveId" clId="{644F14D4-ED28-4609-AA08-58DEB6166D9D}" dt="2023-03-26T20:31:14.037" v="3367" actId="1076"/>
          <ac:spMkLst>
            <pc:docMk/>
            <pc:sldMk cId="4261491428" sldId="366"/>
            <ac:spMk id="17" creationId="{9B009799-39ED-4DDD-E3CF-30C1C12C84F9}"/>
          </ac:spMkLst>
        </pc:spChg>
        <pc:spChg chg="add mod">
          <ac:chgData name="Roxanne" userId="5f069f4f954fbda3" providerId="LiveId" clId="{644F14D4-ED28-4609-AA08-58DEB6166D9D}" dt="2023-03-26T20:31:48.765" v="3421" actId="20577"/>
          <ac:spMkLst>
            <pc:docMk/>
            <pc:sldMk cId="4261491428" sldId="366"/>
            <ac:spMk id="19" creationId="{EBEF503E-2EF6-49FA-1C04-6509E2CE21EE}"/>
          </ac:spMkLst>
        </pc:spChg>
        <pc:picChg chg="add mod">
          <ac:chgData name="Roxanne" userId="5f069f4f954fbda3" providerId="LiveId" clId="{644F14D4-ED28-4609-AA08-58DEB6166D9D}" dt="2023-03-26T20:29:18.170" v="3280" actId="1076"/>
          <ac:picMkLst>
            <pc:docMk/>
            <pc:sldMk cId="4261491428" sldId="366"/>
            <ac:picMk id="12" creationId="{D3A792D4-73DC-507E-1A50-392A9AED16D5}"/>
          </ac:picMkLst>
        </pc:picChg>
        <pc:picChg chg="add mod">
          <ac:chgData name="Roxanne" userId="5f069f4f954fbda3" providerId="LiveId" clId="{644F14D4-ED28-4609-AA08-58DEB6166D9D}" dt="2023-03-26T20:31:31.788" v="3371" actId="1076"/>
          <ac:picMkLst>
            <pc:docMk/>
            <pc:sldMk cId="4261491428" sldId="366"/>
            <ac:picMk id="15" creationId="{81F3351C-3217-6AF1-C0AF-F6873BBCD68F}"/>
          </ac:picMkLst>
        </pc:picChg>
        <pc:picChg chg="add del mod">
          <ac:chgData name="Roxanne" userId="5f069f4f954fbda3" providerId="LiveId" clId="{644F14D4-ED28-4609-AA08-58DEB6166D9D}" dt="2023-03-26T20:31:18.099" v="3368" actId="478"/>
          <ac:picMkLst>
            <pc:docMk/>
            <pc:sldMk cId="4261491428" sldId="366"/>
            <ac:picMk id="18" creationId="{1BCF1FCD-D249-6473-4B68-09562D47CA19}"/>
          </ac:picMkLst>
        </pc:picChg>
        <pc:picChg chg="add mod">
          <ac:chgData name="Roxanne" userId="5f069f4f954fbda3" providerId="LiveId" clId="{644F14D4-ED28-4609-AA08-58DEB6166D9D}" dt="2023-03-26T20:36:02.198" v="3557" actId="1036"/>
          <ac:picMkLst>
            <pc:docMk/>
            <pc:sldMk cId="4261491428" sldId="366"/>
            <ac:picMk id="20" creationId="{B0D0112F-7814-0396-13EE-8B52DF10AAD0}"/>
          </ac:picMkLst>
        </pc:picChg>
        <pc:picChg chg="add del mod">
          <ac:chgData name="Roxanne" userId="5f069f4f954fbda3" providerId="LiveId" clId="{644F14D4-ED28-4609-AA08-58DEB6166D9D}" dt="2023-03-26T20:32:12.120" v="3423"/>
          <ac:picMkLst>
            <pc:docMk/>
            <pc:sldMk cId="4261491428" sldId="366"/>
            <ac:picMk id="21" creationId="{0B26A415-0785-CFEE-52D1-CFABE57578F8}"/>
          </ac:picMkLst>
        </pc:picChg>
      </pc:sldChg>
      <pc:sldChg chg="addSp delSp modSp new mod ord modClrScheme chgLayout">
        <pc:chgData name="Roxanne" userId="5f069f4f954fbda3" providerId="LiveId" clId="{644F14D4-ED28-4609-AA08-58DEB6166D9D}" dt="2023-03-26T20:22:52.020" v="3038" actId="692"/>
        <pc:sldMkLst>
          <pc:docMk/>
          <pc:sldMk cId="3901551128" sldId="367"/>
        </pc:sldMkLst>
        <pc:spChg chg="mod ord">
          <ac:chgData name="Roxanne" userId="5f069f4f954fbda3" providerId="LiveId" clId="{644F14D4-ED28-4609-AA08-58DEB6166D9D}" dt="2023-03-26T20:13:01.871" v="2759" actId="700"/>
          <ac:spMkLst>
            <pc:docMk/>
            <pc:sldMk cId="3901551128" sldId="367"/>
            <ac:spMk id="2" creationId="{38233853-2607-4512-B565-F354B962A460}"/>
          </ac:spMkLst>
        </pc:spChg>
        <pc:spChg chg="del mod ord">
          <ac:chgData name="Roxanne" userId="5f069f4f954fbda3" providerId="LiveId" clId="{644F14D4-ED28-4609-AA08-58DEB6166D9D}" dt="2023-03-26T20:13:01.871" v="2759" actId="700"/>
          <ac:spMkLst>
            <pc:docMk/>
            <pc:sldMk cId="3901551128" sldId="367"/>
            <ac:spMk id="3" creationId="{360E133D-4F33-B120-B616-9B18C873FAAC}"/>
          </ac:spMkLst>
        </pc:spChg>
        <pc:spChg chg="del">
          <ac:chgData name="Roxanne" userId="5f069f4f954fbda3" providerId="LiveId" clId="{644F14D4-ED28-4609-AA08-58DEB6166D9D}" dt="2023-03-26T20:13:01.871" v="2759" actId="700"/>
          <ac:spMkLst>
            <pc:docMk/>
            <pc:sldMk cId="3901551128" sldId="367"/>
            <ac:spMk id="4" creationId="{6DB86CD3-DC75-B67D-2147-5BCEDEA0ABCC}"/>
          </ac:spMkLst>
        </pc:spChg>
        <pc:spChg chg="mod ord">
          <ac:chgData name="Roxanne" userId="5f069f4f954fbda3" providerId="LiveId" clId="{644F14D4-ED28-4609-AA08-58DEB6166D9D}" dt="2023-03-26T20:13:01.871" v="2759" actId="700"/>
          <ac:spMkLst>
            <pc:docMk/>
            <pc:sldMk cId="3901551128" sldId="367"/>
            <ac:spMk id="5" creationId="{1C6DF0A7-2670-B9AC-1E9B-67913E8A46D6}"/>
          </ac:spMkLst>
        </pc:spChg>
        <pc:spChg chg="mod ord">
          <ac:chgData name="Roxanne" userId="5f069f4f954fbda3" providerId="LiveId" clId="{644F14D4-ED28-4609-AA08-58DEB6166D9D}" dt="2023-03-26T20:13:01.871" v="2759" actId="700"/>
          <ac:spMkLst>
            <pc:docMk/>
            <pc:sldMk cId="3901551128" sldId="367"/>
            <ac:spMk id="6" creationId="{9F1599AD-2442-3913-DEB0-3FB2EC29A18A}"/>
          </ac:spMkLst>
        </pc:spChg>
        <pc:spChg chg="mod ord">
          <ac:chgData name="Roxanne" userId="5f069f4f954fbda3" providerId="LiveId" clId="{644F14D4-ED28-4609-AA08-58DEB6166D9D}" dt="2023-03-26T20:13:01.871" v="2759" actId="700"/>
          <ac:spMkLst>
            <pc:docMk/>
            <pc:sldMk cId="3901551128" sldId="367"/>
            <ac:spMk id="7" creationId="{63C7A0A1-F783-5866-EF31-B3B42C58346D}"/>
          </ac:spMkLst>
        </pc:spChg>
        <pc:spChg chg="add mod ord">
          <ac:chgData name="Roxanne" userId="5f069f4f954fbda3" providerId="LiveId" clId="{644F14D4-ED28-4609-AA08-58DEB6166D9D}" dt="2023-03-26T20:14:21.050" v="2996" actId="20577"/>
          <ac:spMkLst>
            <pc:docMk/>
            <pc:sldMk cId="3901551128" sldId="367"/>
            <ac:spMk id="8" creationId="{7DF2F757-27CA-54C0-C393-BBA73CC27608}"/>
          </ac:spMkLst>
        </pc:spChg>
        <pc:grpChg chg="del mod">
          <ac:chgData name="Roxanne" userId="5f069f4f954fbda3" providerId="LiveId" clId="{644F14D4-ED28-4609-AA08-58DEB6166D9D}" dt="2023-03-26T20:21:17.477" v="3020"/>
          <ac:grpSpMkLst>
            <pc:docMk/>
            <pc:sldMk cId="3901551128" sldId="367"/>
            <ac:grpSpMk id="20" creationId="{5EF3CD64-4064-CCD9-F7B5-D5A45FB16972}"/>
          </ac:grpSpMkLst>
        </pc:grpChg>
        <pc:grpChg chg="del mod">
          <ac:chgData name="Roxanne" userId="5f069f4f954fbda3" providerId="LiveId" clId="{644F14D4-ED28-4609-AA08-58DEB6166D9D}" dt="2023-03-26T20:21:23.565" v="3022"/>
          <ac:grpSpMkLst>
            <pc:docMk/>
            <pc:sldMk cId="3901551128" sldId="367"/>
            <ac:grpSpMk id="23" creationId="{C82C2424-C592-06DD-D16E-7EE088666848}"/>
          </ac:grpSpMkLst>
        </pc:grpChg>
        <pc:grpChg chg="del mod">
          <ac:chgData name="Roxanne" userId="5f069f4f954fbda3" providerId="LiveId" clId="{644F14D4-ED28-4609-AA08-58DEB6166D9D}" dt="2023-03-26T20:21:36.911" v="3027"/>
          <ac:grpSpMkLst>
            <pc:docMk/>
            <pc:sldMk cId="3901551128" sldId="367"/>
            <ac:grpSpMk id="25" creationId="{67FAAF30-A718-9DEC-29C2-2F2C25BFDD9D}"/>
          </ac:grpSpMkLst>
        </pc:grpChg>
        <pc:grpChg chg="del mod">
          <ac:chgData name="Roxanne" userId="5f069f4f954fbda3" providerId="LiveId" clId="{644F14D4-ED28-4609-AA08-58DEB6166D9D}" dt="2023-03-26T20:21:38.316" v="3029"/>
          <ac:grpSpMkLst>
            <pc:docMk/>
            <pc:sldMk cId="3901551128" sldId="367"/>
            <ac:grpSpMk id="30" creationId="{4156EB7D-5F53-7B11-7657-4460D17A45D6}"/>
          </ac:grpSpMkLst>
        </pc:grpChg>
        <pc:grpChg chg="del mod">
          <ac:chgData name="Roxanne" userId="5f069f4f954fbda3" providerId="LiveId" clId="{644F14D4-ED28-4609-AA08-58DEB6166D9D}" dt="2023-03-26T20:21:40.371" v="3031"/>
          <ac:grpSpMkLst>
            <pc:docMk/>
            <pc:sldMk cId="3901551128" sldId="367"/>
            <ac:grpSpMk id="32" creationId="{248B84C1-FE59-AA58-C2CC-6D9FA2B33F08}"/>
          </ac:grpSpMkLst>
        </pc:grpChg>
        <pc:grpChg chg="mod">
          <ac:chgData name="Roxanne" userId="5f069f4f954fbda3" providerId="LiveId" clId="{644F14D4-ED28-4609-AA08-58DEB6166D9D}" dt="2023-03-26T20:22:18.167" v="3035" actId="692"/>
          <ac:grpSpMkLst>
            <pc:docMk/>
            <pc:sldMk cId="3901551128" sldId="367"/>
            <ac:grpSpMk id="34" creationId="{8C42C94F-A5D7-3147-5ECF-EF778CEA390F}"/>
          </ac:grpSpMkLst>
        </pc:grpChg>
        <pc:picChg chg="add mod">
          <ac:chgData name="Roxanne" userId="5f069f4f954fbda3" providerId="LiveId" clId="{644F14D4-ED28-4609-AA08-58DEB6166D9D}" dt="2023-03-26T20:19:31.617" v="3001" actId="1076"/>
          <ac:picMkLst>
            <pc:docMk/>
            <pc:sldMk cId="3901551128" sldId="367"/>
            <ac:picMk id="10" creationId="{D38B947F-BC5A-EF0A-8847-C5CA3FB872AF}"/>
          </ac:picMkLst>
        </pc:picChg>
        <pc:picChg chg="add mod">
          <ac:chgData name="Roxanne" userId="5f069f4f954fbda3" providerId="LiveId" clId="{644F14D4-ED28-4609-AA08-58DEB6166D9D}" dt="2023-03-26T20:20:50.320" v="3014" actId="1076"/>
          <ac:picMkLst>
            <pc:docMk/>
            <pc:sldMk cId="3901551128" sldId="367"/>
            <ac:picMk id="12" creationId="{D2E36D44-B6A1-26FC-EF70-155C4FB14A47}"/>
          </ac:picMkLst>
        </pc:picChg>
        <pc:picChg chg="add del mod">
          <ac:chgData name="Roxanne" userId="5f069f4f954fbda3" providerId="LiveId" clId="{644F14D4-ED28-4609-AA08-58DEB6166D9D}" dt="2023-03-26T20:20:31.971" v="3007"/>
          <ac:picMkLst>
            <pc:docMk/>
            <pc:sldMk cId="3901551128" sldId="367"/>
            <ac:picMk id="14" creationId="{DA6311BD-4467-075A-CD41-AB12548A0E0F}"/>
          </ac:picMkLst>
        </pc:picChg>
        <pc:picChg chg="add mod">
          <ac:chgData name="Roxanne" userId="5f069f4f954fbda3" providerId="LiveId" clId="{644F14D4-ED28-4609-AA08-58DEB6166D9D}" dt="2023-03-26T20:20:48.076" v="3013" actId="1076"/>
          <ac:picMkLst>
            <pc:docMk/>
            <pc:sldMk cId="3901551128" sldId="367"/>
            <ac:picMk id="15" creationId="{BD445732-32EE-64F9-DEA4-0998D4FE2761}"/>
          </ac:picMkLst>
        </pc:picChg>
        <pc:picChg chg="add mod">
          <ac:chgData name="Roxanne" userId="5f069f4f954fbda3" providerId="LiveId" clId="{644F14D4-ED28-4609-AA08-58DEB6166D9D}" dt="2023-03-26T20:20:44.029" v="3012" actId="1076"/>
          <ac:picMkLst>
            <pc:docMk/>
            <pc:sldMk cId="3901551128" sldId="367"/>
            <ac:picMk id="16" creationId="{88AD0049-E2D2-A78D-2854-4DD553A2902A}"/>
          </ac:picMkLst>
        </pc:picChg>
        <pc:picChg chg="add mod">
          <ac:chgData name="Roxanne" userId="5f069f4f954fbda3" providerId="LiveId" clId="{644F14D4-ED28-4609-AA08-58DEB6166D9D}" dt="2023-03-26T20:20:40.897" v="3011" actId="1076"/>
          <ac:picMkLst>
            <pc:docMk/>
            <pc:sldMk cId="3901551128" sldId="367"/>
            <ac:picMk id="17" creationId="{03BE0163-4F70-C1D4-3E42-87BC4C2E11E9}"/>
          </ac:picMkLst>
        </pc:picChg>
        <pc:inkChg chg="add mod">
          <ac:chgData name="Roxanne" userId="5f069f4f954fbda3" providerId="LiveId" clId="{644F14D4-ED28-4609-AA08-58DEB6166D9D}" dt="2023-03-26T20:21:40.371" v="3031"/>
          <ac:inkMkLst>
            <pc:docMk/>
            <pc:sldMk cId="3901551128" sldId="367"/>
            <ac:inkMk id="18" creationId="{F30D191C-40BD-2E05-6D65-274524A3DF25}"/>
          </ac:inkMkLst>
        </pc:inkChg>
        <pc:inkChg chg="add mod">
          <ac:chgData name="Roxanne" userId="5f069f4f954fbda3" providerId="LiveId" clId="{644F14D4-ED28-4609-AA08-58DEB6166D9D}" dt="2023-03-26T20:21:40.371" v="3031"/>
          <ac:inkMkLst>
            <pc:docMk/>
            <pc:sldMk cId="3901551128" sldId="367"/>
            <ac:inkMk id="19" creationId="{DE66A1E9-41BC-69A1-EBBB-D8CB70F9F29E}"/>
          </ac:inkMkLst>
        </pc:inkChg>
        <pc:inkChg chg="add mod">
          <ac:chgData name="Roxanne" userId="5f069f4f954fbda3" providerId="LiveId" clId="{644F14D4-ED28-4609-AA08-58DEB6166D9D}" dt="2023-03-26T20:22:35.323" v="3036" actId="692"/>
          <ac:inkMkLst>
            <pc:docMk/>
            <pc:sldMk cId="3901551128" sldId="367"/>
            <ac:inkMk id="21" creationId="{D6012297-12F5-BA0A-ABC3-4FA41B5D610F}"/>
          </ac:inkMkLst>
        </pc:inkChg>
        <pc:inkChg chg="add mod">
          <ac:chgData name="Roxanne" userId="5f069f4f954fbda3" providerId="LiveId" clId="{644F14D4-ED28-4609-AA08-58DEB6166D9D}" dt="2023-03-26T20:22:18.167" v="3035" actId="692"/>
          <ac:inkMkLst>
            <pc:docMk/>
            <pc:sldMk cId="3901551128" sldId="367"/>
            <ac:inkMk id="22" creationId="{7A1E73B6-2EAD-1630-6580-D26F71DD939B}"/>
          </ac:inkMkLst>
        </pc:inkChg>
        <pc:inkChg chg="add mod">
          <ac:chgData name="Roxanne" userId="5f069f4f954fbda3" providerId="LiveId" clId="{644F14D4-ED28-4609-AA08-58DEB6166D9D}" dt="2023-03-26T20:22:44.555" v="3037" actId="692"/>
          <ac:inkMkLst>
            <pc:docMk/>
            <pc:sldMk cId="3901551128" sldId="367"/>
            <ac:inkMk id="24" creationId="{FA915A2E-2A8D-39F2-1B86-404218EAD7CD}"/>
          </ac:inkMkLst>
        </pc:inkChg>
        <pc:inkChg chg="add">
          <ac:chgData name="Roxanne" userId="5f069f4f954fbda3" providerId="LiveId" clId="{644F14D4-ED28-4609-AA08-58DEB6166D9D}" dt="2023-03-26T20:21:27.818" v="3023" actId="9405"/>
          <ac:inkMkLst>
            <pc:docMk/>
            <pc:sldMk cId="3901551128" sldId="367"/>
            <ac:inkMk id="26" creationId="{E7E7EA72-2C0A-D913-01A1-6C952054209F}"/>
          </ac:inkMkLst>
        </pc:inkChg>
        <pc:inkChg chg="add mod">
          <ac:chgData name="Roxanne" userId="5f069f4f954fbda3" providerId="LiveId" clId="{644F14D4-ED28-4609-AA08-58DEB6166D9D}" dt="2023-03-26T20:22:52.020" v="3038" actId="692"/>
          <ac:inkMkLst>
            <pc:docMk/>
            <pc:sldMk cId="3901551128" sldId="367"/>
            <ac:inkMk id="27" creationId="{C35995E5-743F-EA63-FE6C-64FCF9E58836}"/>
          </ac:inkMkLst>
        </pc:inkChg>
        <pc:inkChg chg="add mod">
          <ac:chgData name="Roxanne" userId="5f069f4f954fbda3" providerId="LiveId" clId="{644F14D4-ED28-4609-AA08-58DEB6166D9D}" dt="2023-03-26T20:21:40.371" v="3031"/>
          <ac:inkMkLst>
            <pc:docMk/>
            <pc:sldMk cId="3901551128" sldId="367"/>
            <ac:inkMk id="28" creationId="{2443554A-2FA3-E059-3A62-4E2FFFC3374F}"/>
          </ac:inkMkLst>
        </pc:inkChg>
        <pc:inkChg chg="add mod">
          <ac:chgData name="Roxanne" userId="5f069f4f954fbda3" providerId="LiveId" clId="{644F14D4-ED28-4609-AA08-58DEB6166D9D}" dt="2023-03-26T20:21:40.371" v="3031"/>
          <ac:inkMkLst>
            <pc:docMk/>
            <pc:sldMk cId="3901551128" sldId="367"/>
            <ac:inkMk id="29" creationId="{209B019D-CEE8-3A74-19EE-40EEE1590D8E}"/>
          </ac:inkMkLst>
        </pc:inkChg>
        <pc:inkChg chg="add mod">
          <ac:chgData name="Roxanne" userId="5f069f4f954fbda3" providerId="LiveId" clId="{644F14D4-ED28-4609-AA08-58DEB6166D9D}" dt="2023-03-26T20:21:40.371" v="3031"/>
          <ac:inkMkLst>
            <pc:docMk/>
            <pc:sldMk cId="3901551128" sldId="367"/>
            <ac:inkMk id="31" creationId="{4752842E-FEB6-6980-CA5E-8CC1A0121DDB}"/>
          </ac:inkMkLst>
        </pc:inkChg>
        <pc:inkChg chg="add mod">
          <ac:chgData name="Roxanne" userId="5f069f4f954fbda3" providerId="LiveId" clId="{644F14D4-ED28-4609-AA08-58DEB6166D9D}" dt="2023-03-26T20:21:40.371" v="3031"/>
          <ac:inkMkLst>
            <pc:docMk/>
            <pc:sldMk cId="3901551128" sldId="367"/>
            <ac:inkMk id="33" creationId="{7A9E8EB7-33DB-2F34-2641-CC5B1D26EAA6}"/>
          </ac:inkMkLst>
        </pc:inkChg>
      </pc:sldChg>
      <pc:sldChg chg="addSp modSp new mod setBg modAnim modNotesTx">
        <pc:chgData name="Roxanne" userId="5f069f4f954fbda3" providerId="LiveId" clId="{644F14D4-ED28-4609-AA08-58DEB6166D9D}" dt="2023-03-26T20:35:09.865" v="3550"/>
        <pc:sldMkLst>
          <pc:docMk/>
          <pc:sldMk cId="2618449926" sldId="368"/>
        </pc:sldMkLst>
        <pc:spChg chg="mod">
          <ac:chgData name="Roxanne" userId="5f069f4f954fbda3" providerId="LiveId" clId="{644F14D4-ED28-4609-AA08-58DEB6166D9D}" dt="2023-03-26T20:33:00.535" v="3490" actId="2711"/>
          <ac:spMkLst>
            <pc:docMk/>
            <pc:sldMk cId="2618449926" sldId="368"/>
            <ac:spMk id="2" creationId="{D71C1975-DD12-1899-D7DC-56CE2016213A}"/>
          </ac:spMkLst>
        </pc:spChg>
        <pc:spChg chg="mod">
          <ac:chgData name="Roxanne" userId="5f069f4f954fbda3" providerId="LiveId" clId="{644F14D4-ED28-4609-AA08-58DEB6166D9D}" dt="2023-03-26T20:32:19.325" v="3425" actId="26606"/>
          <ac:spMkLst>
            <pc:docMk/>
            <pc:sldMk cId="2618449926" sldId="368"/>
            <ac:spMk id="3" creationId="{6EACCD8A-3E1E-4220-3749-D0C1F0FDD1E4}"/>
          </ac:spMkLst>
        </pc:spChg>
        <pc:spChg chg="mod">
          <ac:chgData name="Roxanne" userId="5f069f4f954fbda3" providerId="LiveId" clId="{644F14D4-ED28-4609-AA08-58DEB6166D9D}" dt="2023-03-26T20:32:19.325" v="3425" actId="26606"/>
          <ac:spMkLst>
            <pc:docMk/>
            <pc:sldMk cId="2618449926" sldId="368"/>
            <ac:spMk id="4" creationId="{6493B2EF-F98F-1D5C-FF84-F93B5364CB6A}"/>
          </ac:spMkLst>
        </pc:spChg>
        <pc:spChg chg="mod">
          <ac:chgData name="Roxanne" userId="5f069f4f954fbda3" providerId="LiveId" clId="{644F14D4-ED28-4609-AA08-58DEB6166D9D}" dt="2023-03-26T20:32:19.325" v="3425" actId="26606"/>
          <ac:spMkLst>
            <pc:docMk/>
            <pc:sldMk cId="2618449926" sldId="368"/>
            <ac:spMk id="5" creationId="{408ED23F-6D84-B4B1-3537-245BBCD20502}"/>
          </ac:spMkLst>
        </pc:spChg>
        <pc:spChg chg="mod ord">
          <ac:chgData name="Roxanne" userId="5f069f4f954fbda3" providerId="LiveId" clId="{644F14D4-ED28-4609-AA08-58DEB6166D9D}" dt="2023-03-26T20:33:11.479" v="3493" actId="122"/>
          <ac:spMkLst>
            <pc:docMk/>
            <pc:sldMk cId="2618449926" sldId="368"/>
            <ac:spMk id="6" creationId="{C9562D97-A90D-9B0B-6AF4-CF4C7E2E49C1}"/>
          </ac:spMkLst>
        </pc:spChg>
        <pc:spChg chg="add">
          <ac:chgData name="Roxanne" userId="5f069f4f954fbda3" providerId="LiveId" clId="{644F14D4-ED28-4609-AA08-58DEB6166D9D}" dt="2023-03-26T20:32:19.325" v="3425" actId="26606"/>
          <ac:spMkLst>
            <pc:docMk/>
            <pc:sldMk cId="2618449926" sldId="368"/>
            <ac:spMk id="12" creationId="{416A0E3C-60E6-4F39-BC55-5F7C224E1F7C}"/>
          </ac:spMkLst>
        </pc:spChg>
        <pc:spChg chg="add">
          <ac:chgData name="Roxanne" userId="5f069f4f954fbda3" providerId="LiveId" clId="{644F14D4-ED28-4609-AA08-58DEB6166D9D}" dt="2023-03-26T20:32:19.325" v="3425" actId="26606"/>
          <ac:spMkLst>
            <pc:docMk/>
            <pc:sldMk cId="2618449926" sldId="368"/>
            <ac:spMk id="16" creationId="{67B74F2B-9534-4540-96B0-5C8E958B940F}"/>
          </ac:spMkLst>
        </pc:spChg>
        <pc:picChg chg="add">
          <ac:chgData name="Roxanne" userId="5f069f4f954fbda3" providerId="LiveId" clId="{644F14D4-ED28-4609-AA08-58DEB6166D9D}" dt="2023-03-26T20:32:19.325" v="3425" actId="26606"/>
          <ac:picMkLst>
            <pc:docMk/>
            <pc:sldMk cId="2618449926" sldId="368"/>
            <ac:picMk id="8" creationId="{43C827D9-46FD-85E6-B6C2-C01575B60623}"/>
          </ac:picMkLst>
        </pc:picChg>
        <pc:picChg chg="add mod">
          <ac:chgData name="Roxanne" userId="5f069f4f954fbda3" providerId="LiveId" clId="{644F14D4-ED28-4609-AA08-58DEB6166D9D}" dt="2023-03-26T20:33:44.831" v="3499" actId="1076"/>
          <ac:picMkLst>
            <pc:docMk/>
            <pc:sldMk cId="2618449926" sldId="368"/>
            <ac:picMk id="9" creationId="{B1EC5FA0-AB2A-1B26-0D68-EAA9AEEB67F5}"/>
          </ac:picMkLst>
        </pc:picChg>
        <pc:cxnChg chg="add">
          <ac:chgData name="Roxanne" userId="5f069f4f954fbda3" providerId="LiveId" clId="{644F14D4-ED28-4609-AA08-58DEB6166D9D}" dt="2023-03-26T20:32:19.325" v="3425" actId="26606"/>
          <ac:cxnSpMkLst>
            <pc:docMk/>
            <pc:sldMk cId="2618449926" sldId="368"/>
            <ac:cxnSpMk id="14" creationId="{C5025DAC-8B93-4160-B017-3A274A5828C0}"/>
          </ac:cxnSpMkLst>
        </pc:cxnChg>
        <pc:cxnChg chg="add">
          <ac:chgData name="Roxanne" userId="5f069f4f954fbda3" providerId="LiveId" clId="{644F14D4-ED28-4609-AA08-58DEB6166D9D}" dt="2023-03-26T20:32:19.325" v="3425" actId="26606"/>
          <ac:cxnSpMkLst>
            <pc:docMk/>
            <pc:sldMk cId="2618449926" sldId="368"/>
            <ac:cxnSpMk id="18" creationId="{33BECB2B-2CFA-412C-880F-C4B60974936F}"/>
          </ac:cxnSpMkLst>
        </pc:cxnChg>
      </pc:sldChg>
      <pc:sldMasterChg chg="delSldLayout">
        <pc:chgData name="Roxanne" userId="5f069f4f954fbda3" providerId="LiveId" clId="{644F14D4-ED28-4609-AA08-58DEB6166D9D}" dt="2023-03-26T14:40:51.926" v="193" actId="47"/>
        <pc:sldMasterMkLst>
          <pc:docMk/>
          <pc:sldMasterMk cId="2216014749" sldId="2147483660"/>
        </pc:sldMasterMkLst>
        <pc:sldLayoutChg chg="del">
          <pc:chgData name="Roxanne" userId="5f069f4f954fbda3" providerId="LiveId" clId="{644F14D4-ED28-4609-AA08-58DEB6166D9D}" dt="2023-03-26T14:40:51.926" v="193" actId="47"/>
          <pc:sldLayoutMkLst>
            <pc:docMk/>
            <pc:sldMasterMk cId="2216014749" sldId="2147483660"/>
            <pc:sldLayoutMk cId="3563126776" sldId="2147483673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20:21:14.238"/>
    </inkml:context>
    <inkml:brush xml:id="br0">
      <inkml:brushProperty name="width" value="0.05" units="cm"/>
      <inkml:brushProperty name="height" value="0.05" units="cm"/>
      <inkml:brushProperty name="color" value="#7F7F7F"/>
    </inkml:brush>
  </inkml:definitions>
  <inkml:trace contextRef="#ctx0" brushRef="#br0">1 1 24575,'8'1'0,"1"0"0,0 0 0,-1 1 0,0 0 0,11 4 0,23 6 0,19-5 0,0-3 0,87-6 0,-49 0 0,246 2-1365,-310 0-5461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20:21:37.781"/>
    </inkml:context>
    <inkml:brush xml:id="br0">
      <inkml:brushProperty name="width" value="0.03528" units="cm"/>
      <inkml:brushProperty name="height" value="0.03528" units="cm"/>
      <inkml:brushProperty name="color" value="#7F7F7F"/>
    </inkml:brush>
  </inkml:definitions>
  <inkml:trace contextRef="#ctx0" brushRef="#br0">1 1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20:21:38.721"/>
    </inkml:context>
    <inkml:brush xml:id="br0">
      <inkml:brushProperty name="width" value="0.03528" units="cm"/>
      <inkml:brushProperty name="height" value="0.03528" units="cm"/>
      <inkml:brushProperty name="color" value="#7F7F7F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20:21:16.392"/>
    </inkml:context>
    <inkml:brush xml:id="br0">
      <inkml:brushProperty name="width" value="0.03528" units="cm"/>
      <inkml:brushProperty name="height" value="0.03528" units="cm"/>
      <inkml:brushProperty name="color" value="#7F7F7F"/>
    </inkml:brush>
  </inkml:definitions>
  <inkml:trace contextRef="#ctx0" brushRef="#br0">1 1 24575,'171'43'0,"20"7"0,-121-28 0,-39-13 0,-1 1 0,37 18 0,-49-20 0,0-1 0,1 0 0,20 3 0,-24-7 0,0 1 0,0 1 0,-1 0 0,0 1 0,0 0 0,17 11 0,19 20 0,-24-17 0,1 0 0,36 17 0,-12-10-1365,-29-17-5461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20:21:22.200"/>
    </inkml:context>
    <inkml:brush xml:id="br0">
      <inkml:brushProperty name="width" value="0.05" units="cm"/>
      <inkml:brushProperty name="height" value="0.05" units="cm"/>
      <inkml:brushProperty name="color" value="#7F7F7F"/>
    </inkml:brush>
  </inkml:definitions>
  <inkml:trace contextRef="#ctx0" brushRef="#br0">676 1 24575,'-1'3'0,"0"1"0,0 0 0,0-1 0,-1 1 0,1-1 0,-1 1 0,-3 4 0,-1 3 0,-5 8 0,0-1 0,-1-1 0,-1 0 0,-1-1 0,-22 21 0,20-21 0,0 1 0,1 0 0,1 1 0,-16 27 0,26-36 0,-1 0 0,1 1 0,-1-1 0,-1 0 0,0-1 0,0 1 0,0-1 0,-1 0 0,0-1 0,-1 0 0,-16 12 0,-25 6 0,38-21 0,0 1 0,0 0 0,1 1 0,-14 10 0,4-2 0,0 0 0,-42 19 0,44-25 0,0 2 0,0 0 0,1 1 0,1 0 0,-15 15 0,26-21 0,1 0 0,0 0 0,0 1 0,0 0 0,1 0 0,0 0 0,0 0 0,1 0 0,-1 1 0,1-1 0,1 1 0,-1-1 0,0 14 0,1 8 0,0-1 0,5 32 0,-2-12 0,1 141-1365,-3-158-5461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20:21:2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24575,'7'1'0,"1"0"0,0 0 0,0 1 0,-1-1 0,1 2 0,-1-1 0,0 1 0,0 0 0,0 1 0,9 5 0,4 4 0,36 31 0,-28-21 0,-4-4 0,-1 1 0,-1 1 0,-1 1 0,0 1 0,29 43 0,-47-61 0,0-1 0,0 0 0,0 0 0,0-1 0,0 1 0,1-1 0,-1 1 0,1-1 0,0 0 0,0-1 0,0 1 0,1-1 0,-1 0 0,1 0 0,-1 0 0,1 0 0,0-1 0,-1 0 0,1 0 0,0 0 0,0 0 0,0-1 0,0 0 0,7 0 0,-1-1 0,-1-1 0,1 0 0,-1-1 0,0 0 0,1 0 0,-1-1 0,-1 0 0,1-1 0,-1 0 0,11-8 0,-8 5 26,6-6-305,1 2 1,0 0 0,1 1 0,42-17 0,-33 20-6548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20:21:31.668"/>
    </inkml:context>
    <inkml:brush xml:id="br0">
      <inkml:brushProperty name="width" value="0.05" units="cm"/>
      <inkml:brushProperty name="height" value="0.05" units="cm"/>
      <inkml:brushProperty name="color" value="#7F7F7F"/>
    </inkml:brush>
  </inkml:definitions>
  <inkml:trace contextRef="#ctx0" brushRef="#br0">0 0 24575,'4'1'0,"-1"0"0,1 0 0,-1 1 0,1-1 0,-1 1 0,0 0 0,6 3 0,3 2 0,155 79 0,-124-66 0,64 27 0,-90-41 0,0 0 0,1-2 0,0 0 0,26 2 0,-41-6 8,67 9-1381,-42-2-5453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20:21:08"/>
    </inkml:context>
    <inkml:brush xml:id="br0">
      <inkml:brushProperty name="width" value="0.03528" units="cm"/>
      <inkml:brushProperty name="height" value="0.03528" units="cm"/>
      <inkml:brushProperty name="color" value="#7F7F7F"/>
    </inkml:brush>
  </inkml:definitions>
  <inkml:trace contextRef="#ctx0" brushRef="#br0">0 1 24575,'25'59'0,"-2"1"0,28 117 0,-34-107 0,50 125 0,12-17 0,-76-171 0,0 0 0,1-1 0,0 1 0,0-1 0,1 0 0,-1 0 0,1-1 0,7 6 0,5 4 0,27 16 0,14 12 0,25 26 0,30 26 0,-95-77 0,0 0 0,-2 1 0,26 37 0,-34-42 0,65 93 0,-61-93 0,0 0 0,1-1 0,1 0 0,0-1 0,16 11 0,-1-4 0,1-2 0,1 0 0,1-3 0,0 0 0,1-2 0,35 8 0,1 1 0,-2 3 0,71 35 0,-116-50 0,0-1 0,1-1 0,0-1 0,39 6 0,93-1 0,-112-11 0,1 3 0,-1 2 0,66 15 0,-88-13 0,0 2 0,31 16 0,14 6 0,-53-27 0,-1 1 0,0 0 0,0 1 0,0 0 0,0 1 0,-1 0 0,-1 1 0,1 0 0,11 12 0,3 8 0,-9-9 0,1 0 0,1 0 0,1-2 0,39 28 0,23 1 0,145 59 0,-112-51 0,-76-34 0,1-1 0,1-2 0,64 17 0,9-4 299,64 12-1963,-148-38-5162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20:21:10.452"/>
    </inkml:context>
    <inkml:brush xml:id="br0">
      <inkml:brushProperty name="width" value="0.03528" units="cm"/>
      <inkml:brushProperty name="height" value="0.03528" units="cm"/>
      <inkml:brushProperty name="color" value="#7F7F7F"/>
    </inkml:brush>
  </inkml:definitions>
  <inkml:trace contextRef="#ctx0" brushRef="#br0">1 0 24575,'1'14'0,"1"0"0,1-1 0,0 0 0,1 1 0,0-1 0,1 0 0,9 18 0,2 5 0,6 18 0,2-1 0,3-1 0,42 62 0,-58-100 0,0-1 0,26 23 0,5 4 0,106 117 0,-139-150 0,0 0 0,0-1 0,1 0 0,-1 0 0,1-1 0,1-1 0,-1 0 0,15 4 0,32 15 0,-40-15 0,-8-4 0,-1 0 0,0 0 0,0 1 0,10 8 0,8 9 0,0-2 0,1-1 0,1 0 0,0-2 0,2-2 0,0 0 0,47 15 0,-41-20 0,-1 1 0,0 2 0,-1 2 0,55 31 0,-67-32 0,-12-8 0,0 1 0,18 15 0,-20-15 0,0 0 0,0-1 0,0 0 0,1-1 0,0 0 0,0 0 0,0-1 0,1 0 0,0 0 0,-1-1 0,1-1 0,12 3 0,116 31-1365,-112-27-5461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20:21:35.408"/>
    </inkml:context>
    <inkml:brush xml:id="br0">
      <inkml:brushProperty name="width" value="0.03528" units="cm"/>
      <inkml:brushProperty name="height" value="0.03528" units="cm"/>
      <inkml:brushProperty name="color" value="#7F7F7F"/>
    </inkml:brush>
  </inkml:definitions>
  <inkml:trace contextRef="#ctx0" brushRef="#br0">0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20:21:36.342"/>
    </inkml:context>
    <inkml:brush xml:id="br0">
      <inkml:brushProperty name="width" value="0.03528" units="cm"/>
      <inkml:brushProperty name="height" value="0.03528" units="cm"/>
      <inkml:brushProperty name="color" value="#7F7F7F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3AA90-65FA-4216-BBEB-CC1DB38DD2A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AFD7E-6587-46A1-A2EB-77B7DE398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3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project, you will use light sensors to build a robot that chances light.  You’ll also learn about motors, switches and light-dependent resistors.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B703B-93F7-458D-93CB-B8228AE3E0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10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it out on pages 40-44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AFD7E-6587-46A1-A2EB-77B7DE3989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93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Wrap Up and Ask the girls if they had fun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AFD7E-6587-46A1-A2EB-77B7DE3989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19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912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C4BB-D21B-4805-9987-498B70079FBF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Girls Foundation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D5CB5738-1A5D-478B-83CC-F206C86C28AE}" type="datetime1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IT Girls Foundation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47D73E0-59E6-4ECC-8149-2836699E0E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9961" y="4607765"/>
            <a:ext cx="1921164" cy="148481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F3F8936-C202-E511-B798-A4B4C1541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03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CCE2-E490-4EB2-9045-135A5CBF3926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Girls Foundation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5A06FF8A-7717-4CA2-9ABD-AB3D486F91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" y="5773293"/>
            <a:ext cx="1562091" cy="61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6600" b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3B51-A65F-4248-8022-ED6A98D12D2B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Girls Foundation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F68D9A19-4FAC-468A-B582-61AC1C4315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" y="5773293"/>
            <a:ext cx="1562091" cy="61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96B201BF-5EAE-4503-A6CA-7CA0ED6FB161}" type="datetime1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IT Girls Foundation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61811026-3783-468E-B329-EA1D57F2B6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" y="5773293"/>
            <a:ext cx="1562091" cy="61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E7C34AA9-8438-423D-92D9-A10D10DEF9AA}" type="datetime1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IT Girls Foundation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EE4DDEC5-4402-47C7-B6E7-9663F7BABD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" y="5773293"/>
            <a:ext cx="1562091" cy="61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F06C81-11B6-4B73-964B-BAC10D333AB1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IT Girls Foundation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A5885F34-8143-4D50-A78E-57B3254161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" y="5773293"/>
            <a:ext cx="1562091" cy="610874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E801D2B-5252-9A97-DD48-3E0209F48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214880"/>
            <a:ext cx="10058400" cy="3654215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912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2694327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94A780E3-C9EF-4296-95D2-23E5FFE1D468}" type="datetime1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IT Girls Foundation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BF9BD7CD-F1D4-4CC8-A94F-F5C2181743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222" y="5737377"/>
            <a:ext cx="1695895" cy="66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912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799362"/>
            <a:ext cx="9135292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9134982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D5CB5738-1A5D-478B-83CC-F206C86C28AE}" type="datetime1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IT Girls Foundation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47D73E0-59E6-4ECC-8149-2836699E0E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9961" y="4607765"/>
            <a:ext cx="1921164" cy="148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8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912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929F7CB8-DF3C-47FD-8D08-032B0C55E2EE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IT Girls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2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customXml" Target="../ink/ink5.xml"/><Relationship Id="rId18" Type="http://schemas.openxmlformats.org/officeDocument/2006/relationships/image" Target="../media/image29.png"/><Relationship Id="rId3" Type="http://schemas.openxmlformats.org/officeDocument/2006/relationships/image" Target="../media/image21.pn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26.png"/><Relationship Id="rId17" Type="http://schemas.openxmlformats.org/officeDocument/2006/relationships/customXml" Target="../ink/ink7.xml"/><Relationship Id="rId2" Type="http://schemas.openxmlformats.org/officeDocument/2006/relationships/image" Target="../media/image20.png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1.xml"/><Relationship Id="rId10" Type="http://schemas.openxmlformats.org/officeDocument/2006/relationships/image" Target="../media/image25.png"/><Relationship Id="rId19" Type="http://schemas.openxmlformats.org/officeDocument/2006/relationships/customXml" Target="../ink/ink8.xml"/><Relationship Id="rId4" Type="http://schemas.openxmlformats.org/officeDocument/2006/relationships/image" Target="../media/image22.svg"/><Relationship Id="rId9" Type="http://schemas.openxmlformats.org/officeDocument/2006/relationships/customXml" Target="../ink/ink3.xml"/><Relationship Id="rId14" Type="http://schemas.openxmlformats.org/officeDocument/2006/relationships/image" Target="../media/image27.png"/><Relationship Id="rId22" Type="http://schemas.openxmlformats.org/officeDocument/2006/relationships/customXml" Target="../ink/ink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urfiniteworld.com/2020/04/21/covid-19-and-oil-at-1-is-there-a-way-forward/comment-page-16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pngall.com/fake-stamp-png/download/40572" TargetMode="Externa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publicdomainpictures.net/en/view-image.php?image=263541&amp;picture=yes-banner" TargetMode="External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eipmrratenglish.blogspot.com/2012_04_01_archiv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freepngimg.com/png/21890-smartphone-image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www.pixnio.com/objects/lamps/street-lights-in-eveni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74467&amp;picture=do-not-copy-stamp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stockphotos.com/free/electrical/slides/dc_motor_windings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sz="4800" dirty="0"/>
              <a:t>LIGHT CHASING</a:t>
            </a:r>
            <a:br>
              <a:rPr lang="en-US" sz="4800" dirty="0"/>
            </a:br>
            <a:r>
              <a:rPr lang="en-US" sz="4800" dirty="0"/>
              <a:t>ROBOT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0"/>
            <a:ext cx="4829101" cy="1500007"/>
          </a:xfrm>
        </p:spPr>
        <p:txBody>
          <a:bodyPr>
            <a:normAutofit/>
          </a:bodyPr>
          <a:lstStyle/>
          <a:p>
            <a:r>
              <a:rPr lang="en-US" dirty="0"/>
              <a:t>It Girls – End of Year</a:t>
            </a:r>
          </a:p>
          <a:p>
            <a:r>
              <a:rPr lang="en-US" sz="1800" dirty="0"/>
              <a:t>Level Creek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07D4E42-C8FB-4870-9748-AF28DDC83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1222" y="4696921"/>
            <a:ext cx="2900780" cy="224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5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17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19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261EEDD-33F0-1B6B-0F0D-A63FC0F3C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643467"/>
            <a:ext cx="6255026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dirty="0"/>
              <a:t>Part B</a:t>
            </a:r>
            <a:br>
              <a:rPr lang="en-US" sz="6000" dirty="0"/>
            </a:br>
            <a:r>
              <a:rPr lang="en-US" sz="6000" dirty="0"/>
              <a:t>Build the Robot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9E0B469-73FC-3FAD-183B-1D2D660A6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0995" y="643467"/>
            <a:ext cx="3341488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Complete steps on pages 18 - 27</a:t>
            </a:r>
          </a:p>
        </p:txBody>
      </p:sp>
      <p:cxnSp>
        <p:nvCxnSpPr>
          <p:cNvPr id="29" name="Straight Connector 21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3">
            <a:extLst>
              <a:ext uri="{FF2B5EF4-FFF2-40B4-BE49-F238E27FC236}">
                <a16:creationId xmlns:a16="http://schemas.microsoft.com/office/drawing/2014/main" id="{B624C8D3-B9AD-4F4F-8554-4EAF3724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BC4AB-7E82-5DCA-2F41-A78086CC9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IT Girls Foundation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B8D3D-94BA-43BC-9A89-00E2AE22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4A780E3-C9EF-4296-95D2-23E5FFE1D468}" type="datetime1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3/27/2023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CE83B-72CB-22EA-6AA6-282F34CC3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z="105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0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238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close-up of a flower&#10;&#10;Description automatically generated with medium confidence">
            <a:extLst>
              <a:ext uri="{FF2B5EF4-FFF2-40B4-BE49-F238E27FC236}">
                <a16:creationId xmlns:a16="http://schemas.microsoft.com/office/drawing/2014/main" id="{4573A5BC-E6FE-26C4-6475-C87ECCD590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2325" y="2236721"/>
            <a:ext cx="2021958" cy="21495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A2749F-B119-F4C6-ABFB-DED7F4053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5676056" cy="1450757"/>
          </a:xfrm>
        </p:spPr>
        <p:txBody>
          <a:bodyPr/>
          <a:lstStyle/>
          <a:p>
            <a:r>
              <a:rPr lang="en-US" dirty="0"/>
              <a:t>How Do Light Sensors Work?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90BE95-1B2C-B57F-559F-A6E9E67CC0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04767" y="3216115"/>
            <a:ext cx="3342732" cy="2412583"/>
          </a:xfrm>
        </p:spPr>
        <p:txBody>
          <a:bodyPr/>
          <a:lstStyle/>
          <a:p>
            <a:r>
              <a:rPr lang="en-US" dirty="0"/>
              <a:t>Your robot’s light sensors use components called </a:t>
            </a:r>
            <a:r>
              <a:rPr lang="en-US" sz="2400" b="1" dirty="0">
                <a:solidFill>
                  <a:srgbClr val="00B050"/>
                </a:solidFill>
              </a:rPr>
              <a:t>light dependent resistors</a:t>
            </a:r>
            <a:r>
              <a:rPr lang="en-US" sz="2400" b="1" dirty="0">
                <a:solidFill>
                  <a:srgbClr val="0070C0"/>
                </a:solidFill>
              </a:rPr>
              <a:t>. </a:t>
            </a:r>
            <a:r>
              <a:rPr lang="en-US" dirty="0"/>
              <a:t> These control how much electricity can flow through the circuit. 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5DDB5-A71A-39F4-C927-C976F7FB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CCE2-E490-4EB2-9045-135A5CBF3926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17630-23EC-4417-CCC9-28A35183A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Girls Foundation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2E4D5-AB27-EAF6-2DF2-83832BCCE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6AEDE70A-4755-0BAE-4437-D5E3A40275EF}"/>
              </a:ext>
            </a:extLst>
          </p:cNvPr>
          <p:cNvSpPr/>
          <p:nvPr/>
        </p:nvSpPr>
        <p:spPr>
          <a:xfrm>
            <a:off x="6454986" y="-747"/>
            <a:ext cx="5676056" cy="3872080"/>
          </a:xfrm>
          <a:prstGeom prst="irregularSeal2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you add a resistor to a circuit, it limits the amount of electricity that can move through the circuit</a:t>
            </a:r>
          </a:p>
        </p:txBody>
      </p:sp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19EAE4DF-AD94-F37A-4591-4690ECB5B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495" y="4422407"/>
            <a:ext cx="4699895" cy="1446686"/>
          </a:xfrm>
          <a:prstGeom prst="rect">
            <a:avLst/>
          </a:prstGeom>
        </p:spPr>
      </p:pic>
      <p:pic>
        <p:nvPicPr>
          <p:cNvPr id="16" name="Graphic 15" descr="Flashlight outline">
            <a:extLst>
              <a:ext uri="{FF2B5EF4-FFF2-40B4-BE49-F238E27FC236}">
                <a16:creationId xmlns:a16="http://schemas.microsoft.com/office/drawing/2014/main" id="{AA0D23A5-9638-46FA-8D9B-73004D7F18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153870">
            <a:off x="10126418" y="3414133"/>
            <a:ext cx="914400" cy="914400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BE44700-B54C-7BD6-C019-B3D11959EE73}"/>
              </a:ext>
            </a:extLst>
          </p:cNvPr>
          <p:cNvSpPr/>
          <p:nvPr/>
        </p:nvSpPr>
        <p:spPr>
          <a:xfrm>
            <a:off x="10524091" y="4331369"/>
            <a:ext cx="75729" cy="318588"/>
          </a:xfrm>
          <a:custGeom>
            <a:avLst/>
            <a:gdLst>
              <a:gd name="connsiteX0" fmla="*/ 290090 w 290090"/>
              <a:gd name="connsiteY0" fmla="*/ 0 h 721895"/>
              <a:gd name="connsiteX1" fmla="*/ 266027 w 290090"/>
              <a:gd name="connsiteY1" fmla="*/ 60158 h 721895"/>
              <a:gd name="connsiteX2" fmla="*/ 205869 w 290090"/>
              <a:gd name="connsiteY2" fmla="*/ 228600 h 721895"/>
              <a:gd name="connsiteX3" fmla="*/ 145711 w 290090"/>
              <a:gd name="connsiteY3" fmla="*/ 288758 h 721895"/>
              <a:gd name="connsiteX4" fmla="*/ 109616 w 290090"/>
              <a:gd name="connsiteY4" fmla="*/ 360948 h 721895"/>
              <a:gd name="connsiteX5" fmla="*/ 25395 w 290090"/>
              <a:gd name="connsiteY5" fmla="*/ 481264 h 721895"/>
              <a:gd name="connsiteX6" fmla="*/ 13364 w 290090"/>
              <a:gd name="connsiteY6" fmla="*/ 577516 h 721895"/>
              <a:gd name="connsiteX7" fmla="*/ 1332 w 290090"/>
              <a:gd name="connsiteY7" fmla="*/ 613611 h 721895"/>
              <a:gd name="connsiteX8" fmla="*/ 1332 w 290090"/>
              <a:gd name="connsiteY8" fmla="*/ 721895 h 72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090" h="721895">
                <a:moveTo>
                  <a:pt x="290090" y="0"/>
                </a:moveTo>
                <a:cubicBezTo>
                  <a:pt x="282069" y="20053"/>
                  <a:pt x="272857" y="39669"/>
                  <a:pt x="266027" y="60158"/>
                </a:cubicBezTo>
                <a:cubicBezTo>
                  <a:pt x="248031" y="114145"/>
                  <a:pt x="238340" y="179893"/>
                  <a:pt x="205869" y="228600"/>
                </a:cubicBezTo>
                <a:cubicBezTo>
                  <a:pt x="190138" y="252196"/>
                  <a:pt x="162391" y="265823"/>
                  <a:pt x="145711" y="288758"/>
                </a:cubicBezTo>
                <a:cubicBezTo>
                  <a:pt x="129887" y="310516"/>
                  <a:pt x="123172" y="337709"/>
                  <a:pt x="109616" y="360948"/>
                </a:cubicBezTo>
                <a:cubicBezTo>
                  <a:pt x="83695" y="405383"/>
                  <a:pt x="55732" y="440814"/>
                  <a:pt x="25395" y="481264"/>
                </a:cubicBezTo>
                <a:cubicBezTo>
                  <a:pt x="21385" y="513348"/>
                  <a:pt x="19148" y="545704"/>
                  <a:pt x="13364" y="577516"/>
                </a:cubicBezTo>
                <a:cubicBezTo>
                  <a:pt x="11095" y="589994"/>
                  <a:pt x="2385" y="600972"/>
                  <a:pt x="1332" y="613611"/>
                </a:cubicBezTo>
                <a:cubicBezTo>
                  <a:pt x="-1666" y="649581"/>
                  <a:pt x="1332" y="685800"/>
                  <a:pt x="1332" y="7218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18822AA-E4CD-A7A5-6B33-7D6217ED8755}"/>
              </a:ext>
            </a:extLst>
          </p:cNvPr>
          <p:cNvSpPr/>
          <p:nvPr/>
        </p:nvSpPr>
        <p:spPr>
          <a:xfrm>
            <a:off x="10804358" y="4271211"/>
            <a:ext cx="48126" cy="288757"/>
          </a:xfrm>
          <a:custGeom>
            <a:avLst/>
            <a:gdLst>
              <a:gd name="connsiteX0" fmla="*/ 0 w 48126"/>
              <a:gd name="connsiteY0" fmla="*/ 0 h 288757"/>
              <a:gd name="connsiteX1" fmla="*/ 12031 w 48126"/>
              <a:gd name="connsiteY1" fmla="*/ 168442 h 288757"/>
              <a:gd name="connsiteX2" fmla="*/ 24063 w 48126"/>
              <a:gd name="connsiteY2" fmla="*/ 216568 h 288757"/>
              <a:gd name="connsiteX3" fmla="*/ 36095 w 48126"/>
              <a:gd name="connsiteY3" fmla="*/ 252663 h 288757"/>
              <a:gd name="connsiteX4" fmla="*/ 48126 w 48126"/>
              <a:gd name="connsiteY4" fmla="*/ 288757 h 28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26" h="288757">
                <a:moveTo>
                  <a:pt x="0" y="0"/>
                </a:moveTo>
                <a:cubicBezTo>
                  <a:pt x="4010" y="56147"/>
                  <a:pt x="5815" y="112496"/>
                  <a:pt x="12031" y="168442"/>
                </a:cubicBezTo>
                <a:cubicBezTo>
                  <a:pt x="13857" y="184877"/>
                  <a:pt x="19520" y="200669"/>
                  <a:pt x="24063" y="216568"/>
                </a:cubicBezTo>
                <a:cubicBezTo>
                  <a:pt x="27547" y="228763"/>
                  <a:pt x="32084" y="240631"/>
                  <a:pt x="36095" y="252663"/>
                </a:cubicBezTo>
                <a:lnTo>
                  <a:pt x="48126" y="28875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7759B7C-FC66-A03F-9943-DB91D2BCACBF}"/>
              </a:ext>
            </a:extLst>
          </p:cNvPr>
          <p:cNvSpPr/>
          <p:nvPr/>
        </p:nvSpPr>
        <p:spPr>
          <a:xfrm rot="18259683" flipH="1">
            <a:off x="10953137" y="4185503"/>
            <a:ext cx="213384" cy="481279"/>
          </a:xfrm>
          <a:custGeom>
            <a:avLst/>
            <a:gdLst>
              <a:gd name="connsiteX0" fmla="*/ 0 w 48126"/>
              <a:gd name="connsiteY0" fmla="*/ 0 h 288757"/>
              <a:gd name="connsiteX1" fmla="*/ 12031 w 48126"/>
              <a:gd name="connsiteY1" fmla="*/ 168442 h 288757"/>
              <a:gd name="connsiteX2" fmla="*/ 24063 w 48126"/>
              <a:gd name="connsiteY2" fmla="*/ 216568 h 288757"/>
              <a:gd name="connsiteX3" fmla="*/ 36095 w 48126"/>
              <a:gd name="connsiteY3" fmla="*/ 252663 h 288757"/>
              <a:gd name="connsiteX4" fmla="*/ 48126 w 48126"/>
              <a:gd name="connsiteY4" fmla="*/ 288757 h 28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26" h="288757">
                <a:moveTo>
                  <a:pt x="0" y="0"/>
                </a:moveTo>
                <a:cubicBezTo>
                  <a:pt x="4010" y="56147"/>
                  <a:pt x="5815" y="112496"/>
                  <a:pt x="12031" y="168442"/>
                </a:cubicBezTo>
                <a:cubicBezTo>
                  <a:pt x="13857" y="184877"/>
                  <a:pt x="19520" y="200669"/>
                  <a:pt x="24063" y="216568"/>
                </a:cubicBezTo>
                <a:cubicBezTo>
                  <a:pt x="27547" y="228763"/>
                  <a:pt x="32084" y="240631"/>
                  <a:pt x="36095" y="252663"/>
                </a:cubicBezTo>
                <a:lnTo>
                  <a:pt x="48126" y="28875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ightning Bolt 19">
            <a:extLst>
              <a:ext uri="{FF2B5EF4-FFF2-40B4-BE49-F238E27FC236}">
                <a16:creationId xmlns:a16="http://schemas.microsoft.com/office/drawing/2014/main" id="{94ADD95F-1D57-3FAA-10DB-DB049E9C018A}"/>
              </a:ext>
            </a:extLst>
          </p:cNvPr>
          <p:cNvSpPr/>
          <p:nvPr/>
        </p:nvSpPr>
        <p:spPr>
          <a:xfrm flipH="1">
            <a:off x="8218426" y="5426242"/>
            <a:ext cx="444311" cy="442851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ightning Bolt 20">
            <a:extLst>
              <a:ext uri="{FF2B5EF4-FFF2-40B4-BE49-F238E27FC236}">
                <a16:creationId xmlns:a16="http://schemas.microsoft.com/office/drawing/2014/main" id="{E7AAAA1A-CB8C-F36A-76A3-F3955B23D473}"/>
              </a:ext>
            </a:extLst>
          </p:cNvPr>
          <p:cNvSpPr/>
          <p:nvPr/>
        </p:nvSpPr>
        <p:spPr>
          <a:xfrm flipH="1">
            <a:off x="8559321" y="5313101"/>
            <a:ext cx="444311" cy="442851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ightning Bolt 21">
            <a:extLst>
              <a:ext uri="{FF2B5EF4-FFF2-40B4-BE49-F238E27FC236}">
                <a16:creationId xmlns:a16="http://schemas.microsoft.com/office/drawing/2014/main" id="{A6C3A7AE-3D80-37D2-BF0C-BF66C63C0E53}"/>
              </a:ext>
            </a:extLst>
          </p:cNvPr>
          <p:cNvSpPr/>
          <p:nvPr/>
        </p:nvSpPr>
        <p:spPr>
          <a:xfrm>
            <a:off x="9453565" y="5337164"/>
            <a:ext cx="444311" cy="442851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ightning Bolt 22">
            <a:extLst>
              <a:ext uri="{FF2B5EF4-FFF2-40B4-BE49-F238E27FC236}">
                <a16:creationId xmlns:a16="http://schemas.microsoft.com/office/drawing/2014/main" id="{F2D9BE2B-950E-65D2-688F-5BBA36E2C798}"/>
              </a:ext>
            </a:extLst>
          </p:cNvPr>
          <p:cNvSpPr/>
          <p:nvPr/>
        </p:nvSpPr>
        <p:spPr>
          <a:xfrm>
            <a:off x="9794460" y="5224023"/>
            <a:ext cx="444311" cy="442851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1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2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62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75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FAF5E95-1D20-5E69-F2D8-702C1EEE2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Part C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Adding a Skin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E900529-327E-41A2-443F-BFAB6172BB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82335" y="1445954"/>
            <a:ext cx="6275667" cy="396609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6A041-408A-6DDF-5815-92E0E266F3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8408" y="6446838"/>
            <a:ext cx="36767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94A780E3-C9EF-4296-95D2-23E5FFE1D468}" type="datetime1">
              <a:rPr lang="en-US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l">
                <a:spcAft>
                  <a:spcPts val="600"/>
                </a:spcAft>
              </a:pPr>
              <a:t>3/27/2023</a:t>
            </a:fld>
            <a:endParaRPr lang="en-US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DF79D1-8E4D-A31A-B47C-51DDC2D5D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2335" y="6446838"/>
            <a:ext cx="540836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IT Girls Foundation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3059B-A830-263E-BB64-78940854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12</a:t>
            </a:fld>
            <a:endParaRPr lang="en-US" sz="105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itle 7">
            <a:extLst>
              <a:ext uri="{FF2B5EF4-FFF2-40B4-BE49-F238E27FC236}">
                <a16:creationId xmlns:a16="http://schemas.microsoft.com/office/drawing/2014/main" id="{19FA37D5-7264-422F-1D42-8DEA26677BA2}"/>
              </a:ext>
            </a:extLst>
          </p:cNvPr>
          <p:cNvSpPr txBox="1">
            <a:spLocks/>
          </p:cNvSpPr>
          <p:nvPr/>
        </p:nvSpPr>
        <p:spPr>
          <a:xfrm>
            <a:off x="484814" y="2517857"/>
            <a:ext cx="3659246" cy="2862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2400" dirty="0">
                <a:solidFill>
                  <a:srgbClr val="FFFFFF"/>
                </a:solidFill>
              </a:rPr>
              <a:t>Only if Time Permitting</a:t>
            </a:r>
          </a:p>
          <a:p>
            <a:r>
              <a:rPr lang="en-US" sz="2400" dirty="0">
                <a:solidFill>
                  <a:srgbClr val="FFFFFF"/>
                </a:solidFill>
              </a:rPr>
              <a:t>Follow pages 30 - 35</a:t>
            </a:r>
          </a:p>
        </p:txBody>
      </p:sp>
    </p:spTree>
    <p:extLst>
      <p:ext uri="{BB962C8B-B14F-4D97-AF65-F5344CB8AC3E}">
        <p14:creationId xmlns:p14="http://schemas.microsoft.com/office/powerpoint/2010/main" val="3185581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33853-2607-4512-B565-F354B962A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Driving Your Robot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F2F757-27CA-54C0-C393-BBA73CC27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1:  Flip the switch on your completed robot to “ON”</a:t>
            </a:r>
          </a:p>
          <a:p>
            <a:r>
              <a:rPr lang="en-US" dirty="0"/>
              <a:t>Step 2:  Set the robot down and Shine the flashlight onto one of the light sensors. Then move the light to steer</a:t>
            </a:r>
          </a:p>
          <a:p>
            <a:r>
              <a:rPr lang="en-US" dirty="0"/>
              <a:t>Step 3:  Set up the cones to make a race course!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DF0A7-2670-B9AC-1E9B-67913E8A4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01BF-5EAE-4503-A6CA-7CA0ED6FB161}" type="datetime1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1599AD-2442-3913-DEB0-3FB2EC29A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Girls Foundation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C7A0A1-F783-5866-EF31-B3B42C583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8B947F-BC5A-EF0A-8847-C5CA3FB87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621" y="3338315"/>
            <a:ext cx="2841852" cy="2819650"/>
          </a:xfrm>
          <a:prstGeom prst="rect">
            <a:avLst/>
          </a:prstGeom>
        </p:spPr>
      </p:pic>
      <p:pic>
        <p:nvPicPr>
          <p:cNvPr id="12" name="Graphic 11" descr="Traffic cone outline">
            <a:extLst>
              <a:ext uri="{FF2B5EF4-FFF2-40B4-BE49-F238E27FC236}">
                <a16:creationId xmlns:a16="http://schemas.microsoft.com/office/drawing/2014/main" id="{D2E36D44-B6A1-26FC-EF70-155C4FB14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4026" y="3751420"/>
            <a:ext cx="914400" cy="914400"/>
          </a:xfrm>
          <a:prstGeom prst="rect">
            <a:avLst/>
          </a:prstGeom>
        </p:spPr>
      </p:pic>
      <p:pic>
        <p:nvPicPr>
          <p:cNvPr id="15" name="Graphic 14" descr="Traffic cone outline">
            <a:extLst>
              <a:ext uri="{FF2B5EF4-FFF2-40B4-BE49-F238E27FC236}">
                <a16:creationId xmlns:a16="http://schemas.microsoft.com/office/drawing/2014/main" id="{BD445732-32EE-64F9-DEA4-0998D4FE2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1274" y="5099129"/>
            <a:ext cx="914400" cy="914400"/>
          </a:xfrm>
          <a:prstGeom prst="rect">
            <a:avLst/>
          </a:prstGeom>
        </p:spPr>
      </p:pic>
      <p:pic>
        <p:nvPicPr>
          <p:cNvPr id="16" name="Graphic 15" descr="Traffic cone outline">
            <a:extLst>
              <a:ext uri="{FF2B5EF4-FFF2-40B4-BE49-F238E27FC236}">
                <a16:creationId xmlns:a16="http://schemas.microsoft.com/office/drawing/2014/main" id="{88AD0049-E2D2-A78D-2854-4DD553A29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7337" y="5543528"/>
            <a:ext cx="914400" cy="914400"/>
          </a:xfrm>
          <a:prstGeom prst="rect">
            <a:avLst/>
          </a:prstGeom>
        </p:spPr>
      </p:pic>
      <p:pic>
        <p:nvPicPr>
          <p:cNvPr id="17" name="Graphic 16" descr="Traffic cone outline">
            <a:extLst>
              <a:ext uri="{FF2B5EF4-FFF2-40B4-BE49-F238E27FC236}">
                <a16:creationId xmlns:a16="http://schemas.microsoft.com/office/drawing/2014/main" id="{03BE0163-4F70-C1D4-3E42-87BC4C2E1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51323" y="4445846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6012297-12F5-BA0A-ABC3-4FA41B5D610F}"/>
                  </a:ext>
                </a:extLst>
              </p14:cNvPr>
              <p14:cNvContentPartPr/>
              <p14:nvPr/>
            </p14:nvContentPartPr>
            <p14:xfrm>
              <a:off x="7279029" y="5209636"/>
              <a:ext cx="307080" cy="13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6012297-12F5-BA0A-ABC3-4FA41B5D61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0389" y="5200996"/>
                <a:ext cx="3247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A1E73B6-2EAD-1630-6580-D26F71DD939B}"/>
                  </a:ext>
                </a:extLst>
              </p14:cNvPr>
              <p14:cNvContentPartPr/>
              <p14:nvPr/>
            </p14:nvContentPartPr>
            <p14:xfrm>
              <a:off x="7531389" y="4872676"/>
              <a:ext cx="364320" cy="141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A1E73B6-2EAD-1630-6580-D26F71DD939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25269" y="4866556"/>
                <a:ext cx="37656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A915A2E-2A8D-39F2-1B86-404218EAD7CD}"/>
                  </a:ext>
                </a:extLst>
              </p14:cNvPr>
              <p14:cNvContentPartPr/>
              <p14:nvPr/>
            </p14:nvContentPartPr>
            <p14:xfrm>
              <a:off x="7540749" y="5101276"/>
              <a:ext cx="243720" cy="3844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A915A2E-2A8D-39F2-1B86-404218EAD7C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31749" y="5092636"/>
                <a:ext cx="26136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7E7EA72-2C0A-D913-01A1-6C952054209F}"/>
                  </a:ext>
                </a:extLst>
              </p14:cNvPr>
              <p14:cNvContentPartPr/>
              <p14:nvPr/>
            </p14:nvContentPartPr>
            <p14:xfrm>
              <a:off x="7676109" y="6087676"/>
              <a:ext cx="276120" cy="122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7E7EA72-2C0A-D913-01A1-6C952054209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67469" y="6078676"/>
                <a:ext cx="2937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35995E5-743F-EA63-FE6C-64FCF9E58836}"/>
                  </a:ext>
                </a:extLst>
              </p14:cNvPr>
              <p14:cNvContentPartPr/>
              <p14:nvPr/>
            </p14:nvContentPartPr>
            <p14:xfrm>
              <a:off x="7640109" y="6160036"/>
              <a:ext cx="207720" cy="78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35995E5-743F-EA63-FE6C-64FCF9E5883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31109" y="6151036"/>
                <a:ext cx="225360" cy="9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8C42C94F-A5D7-3147-5ECF-EF778CEA390F}"/>
              </a:ext>
            </a:extLst>
          </p:cNvPr>
          <p:cNvGrpSpPr/>
          <p:nvPr/>
        </p:nvGrpSpPr>
        <p:grpSpPr>
          <a:xfrm>
            <a:off x="6196149" y="4186516"/>
            <a:ext cx="1212480" cy="842040"/>
            <a:chOff x="6196149" y="4186516"/>
            <a:chExt cx="1212480" cy="84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30D191C-40BD-2E05-6D65-274524A3DF25}"/>
                    </a:ext>
                  </a:extLst>
                </p14:cNvPr>
                <p14:cNvContentPartPr/>
                <p14:nvPr/>
              </p14:nvContentPartPr>
              <p14:xfrm>
                <a:off x="6196149" y="4186516"/>
                <a:ext cx="1212480" cy="842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30D191C-40BD-2E05-6D65-274524A3DF2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89669" y="4180396"/>
                  <a:ext cx="1224720" cy="85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E66A1E9-41BC-69A1-EBBB-D8CB70F9F29E}"/>
                    </a:ext>
                  </a:extLst>
                </p14:cNvPr>
                <p14:cNvContentPartPr/>
                <p14:nvPr/>
              </p14:nvContentPartPr>
              <p14:xfrm>
                <a:off x="6761349" y="4307476"/>
                <a:ext cx="552600" cy="438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E66A1E9-41BC-69A1-EBBB-D8CB70F9F29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755229" y="4301356"/>
                  <a:ext cx="56484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443554A-2FA3-E059-3A62-4E2FFFC3374F}"/>
                    </a:ext>
                  </a:extLst>
                </p14:cNvPr>
                <p14:cNvContentPartPr/>
                <p14:nvPr/>
              </p14:nvContentPartPr>
              <p14:xfrm>
                <a:off x="6953949" y="4836676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443554A-2FA3-E059-3A62-4E2FFFC3374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47469" y="4830556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09B019D-CEE8-3A74-19EE-40EEE1590D8E}"/>
                    </a:ext>
                  </a:extLst>
                </p14:cNvPr>
                <p14:cNvContentPartPr/>
                <p14:nvPr/>
              </p14:nvContentPartPr>
              <p14:xfrm>
                <a:off x="6833709" y="4836676"/>
                <a:ext cx="3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09B019D-CEE8-3A74-19EE-40EEE1590D8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827589" y="4830556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752842E-FEB6-6980-CA5E-8CC1A0121DDB}"/>
                    </a:ext>
                  </a:extLst>
                </p14:cNvPr>
                <p14:cNvContentPartPr/>
                <p14:nvPr/>
              </p14:nvContentPartPr>
              <p14:xfrm>
                <a:off x="6833709" y="4704196"/>
                <a:ext cx="36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752842E-FEB6-6980-CA5E-8CC1A0121DD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827589" y="4698076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A9E8EB7-33DB-2F34-2641-CC5B1D26EAA6}"/>
                    </a:ext>
                  </a:extLst>
                </p14:cNvPr>
                <p14:cNvContentPartPr/>
                <p14:nvPr/>
              </p14:nvContentPartPr>
              <p14:xfrm>
                <a:off x="6665229" y="4716076"/>
                <a:ext cx="3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A9E8EB7-33DB-2F34-2641-CC5B1D26EAA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659109" y="4709956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01551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F31BF-D80B-06E4-FE03-2BC57DF9B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Wrap Up</a:t>
            </a:r>
            <a:br>
              <a:rPr lang="en-US" dirty="0"/>
            </a:br>
            <a:r>
              <a:rPr lang="en-US" dirty="0"/>
              <a:t>True or False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E97D0-4258-25EB-CF96-42DCD319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01BF-5EAE-4503-A6CA-7CA0ED6FB161}" type="datetime1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87E0A8-BF7F-93A5-A1E1-D52A62011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Girls Foundation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64C0C-DAE9-B4CD-2295-9B931E4C1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1D187B6-36E5-D655-40AB-8699D9DDC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2034" y="2264991"/>
            <a:ext cx="2524225" cy="1789651"/>
          </a:xfrm>
        </p:spPr>
        <p:txBody>
          <a:bodyPr/>
          <a:lstStyle/>
          <a:p>
            <a:r>
              <a:rPr lang="en-US" dirty="0"/>
              <a:t>The light sensors produce the electricity to make the motor move.</a:t>
            </a:r>
          </a:p>
        </p:txBody>
      </p:sp>
      <p:pic>
        <p:nvPicPr>
          <p:cNvPr id="12" name="Picture 11" descr="Text, logo&#10;&#10;Description automatically generated">
            <a:extLst>
              <a:ext uri="{FF2B5EF4-FFF2-40B4-BE49-F238E27FC236}">
                <a16:creationId xmlns:a16="http://schemas.microsoft.com/office/drawing/2014/main" id="{D3A792D4-73DC-507E-1A50-392A9AED1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97279" y="3857350"/>
            <a:ext cx="1999491" cy="1329692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81F3351C-3217-6AF1-C0AF-F6873BBCD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0623885">
            <a:off x="5076172" y="3826086"/>
            <a:ext cx="1807621" cy="1016787"/>
          </a:xfrm>
          <a:prstGeom prst="rect">
            <a:avLst/>
          </a:prstGeom>
        </p:spPr>
      </p:pic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9B009799-39ED-4DDD-E3CF-30C1C12C84F9}"/>
              </a:ext>
            </a:extLst>
          </p:cNvPr>
          <p:cNvSpPr txBox="1">
            <a:spLocks/>
          </p:cNvSpPr>
          <p:nvPr/>
        </p:nvSpPr>
        <p:spPr>
          <a:xfrm>
            <a:off x="4969940" y="2264991"/>
            <a:ext cx="2524225" cy="17896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brighter beam of light will not change the speed of the motor.</a:t>
            </a:r>
          </a:p>
        </p:txBody>
      </p:sp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EBEF503E-2EF6-49FA-1C04-6509E2CE21EE}"/>
              </a:ext>
            </a:extLst>
          </p:cNvPr>
          <p:cNvSpPr txBox="1">
            <a:spLocks/>
          </p:cNvSpPr>
          <p:nvPr/>
        </p:nvSpPr>
        <p:spPr>
          <a:xfrm>
            <a:off x="8707848" y="2264991"/>
            <a:ext cx="2524225" cy="17896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Each light sensor controls the opposite motor.</a:t>
            </a:r>
          </a:p>
        </p:txBody>
      </p:sp>
      <p:pic>
        <p:nvPicPr>
          <p:cNvPr id="20" name="Picture 19" descr="Text, logo&#10;&#10;Description automatically generated">
            <a:extLst>
              <a:ext uri="{FF2B5EF4-FFF2-40B4-BE49-F238E27FC236}">
                <a16:creationId xmlns:a16="http://schemas.microsoft.com/office/drawing/2014/main" id="{B0D0112F-7814-0396-13EE-8B52DF10A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80173" y="3869382"/>
            <a:ext cx="1999491" cy="132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9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1C1975-DD12-1899-D7DC-56CE20162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Bonus Challenge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C827D9-46FD-85E6-B6C2-C01575B606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73" r="13799" b="-1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62D97-A90D-9B0B-6AF4-CF4C7E2E4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2074" y="2108201"/>
            <a:ext cx="5983606" cy="3760891"/>
          </a:xfrm>
        </p:spPr>
        <p:txBody>
          <a:bodyPr vert="horz" lIns="0" tIns="45720" rIns="0" bIns="45720" rtlCol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/>
              <a:t>Can you make your robot run away from the light??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ACCD8A-3E1E-4220-3749-D0C1F0FDD1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446838"/>
            <a:ext cx="247227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5CF06C81-11B6-4B73-964B-BAC10D333AB1}" type="datetime1">
              <a:rPr lang="en-US" smtClean="0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3/27/2023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93B2EF-F98F-1D5C-FF84-F93B5364C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71351" y="6446838"/>
            <a:ext cx="53949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IT Girls Foundation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ED23F-6D84-B4B1-3537-245BBCD20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z="105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 sz="10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B1EC5FA0-AB2A-1B26-0D68-EAA9AEEB67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45785" y="3429000"/>
            <a:ext cx="3436181" cy="218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4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FBC00C-C6C7-4970-985D-01F91C994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/>
          <a:p>
            <a:r>
              <a:rPr lang="en-US" dirty="0"/>
              <a:t>WHAT TO EXPECT NEXT WEEK!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29247C-5E3E-BB30-4954-2B1285DCAD47}"/>
              </a:ext>
            </a:extLst>
          </p:cNvPr>
          <p:cNvSpPr txBox="1"/>
          <p:nvPr/>
        </p:nvSpPr>
        <p:spPr>
          <a:xfrm>
            <a:off x="336884" y="1070811"/>
            <a:ext cx="40787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See you next year!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8FF6CC19-A0AE-AF47-957D-457FBFAB63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61312" y="1070811"/>
            <a:ext cx="6597264" cy="4186990"/>
          </a:xfrm>
        </p:spPr>
      </p:pic>
    </p:spTree>
    <p:extLst>
      <p:ext uri="{BB962C8B-B14F-4D97-AF65-F5344CB8AC3E}">
        <p14:creationId xmlns:p14="http://schemas.microsoft.com/office/powerpoint/2010/main" val="311030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FB5113-C637-45EE-ADD1-1C6CB7B19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Think About It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ABA9CF2-198E-2C85-86F2-CB02A4178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79" y="2057400"/>
            <a:ext cx="10058399" cy="736282"/>
          </a:xfrm>
        </p:spPr>
        <p:txBody>
          <a:bodyPr/>
          <a:lstStyle/>
          <a:p>
            <a:r>
              <a:rPr lang="en-US" dirty="0"/>
              <a:t>This robot was inspired by other cool gadgets that can sense light and respond to it automatically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71196E-66D6-6E23-7438-6EC2EE894B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Ever see a street lamp flickering on at dusk?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1FD2E-CF54-1145-7764-1A670AFF36E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Smart phone use light sensors to detect how dark it is around them.</a:t>
            </a:r>
          </a:p>
        </p:txBody>
      </p:sp>
      <p:pic>
        <p:nvPicPr>
          <p:cNvPr id="10" name="Picture 9" descr="A picture containing lamp&#10;&#10;Description automatically generated">
            <a:extLst>
              <a:ext uri="{FF2B5EF4-FFF2-40B4-BE49-F238E27FC236}">
                <a16:creationId xmlns:a16="http://schemas.microsoft.com/office/drawing/2014/main" id="{6E92B55F-B755-2F90-A07C-034F7F109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91276" y="3907947"/>
            <a:ext cx="1470860" cy="1961147"/>
          </a:xfrm>
          <a:prstGeom prst="rect">
            <a:avLst/>
          </a:prstGeom>
        </p:spPr>
      </p:pic>
      <p:pic>
        <p:nvPicPr>
          <p:cNvPr id="21" name="Picture 20" descr="A hand holding a phone&#10;&#10;Description automatically generated with low confidence">
            <a:extLst>
              <a:ext uri="{FF2B5EF4-FFF2-40B4-BE49-F238E27FC236}">
                <a16:creationId xmlns:a16="http://schemas.microsoft.com/office/drawing/2014/main" id="{BDEF8284-49D7-E848-CB11-AD9C8E9C6D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241632" y="3740195"/>
            <a:ext cx="1559092" cy="261849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FAD061C-4845-3170-AFC4-2D5690CDE57C}"/>
              </a:ext>
            </a:extLst>
          </p:cNvPr>
          <p:cNvSpPr txBox="1"/>
          <p:nvPr/>
        </p:nvSpPr>
        <p:spPr>
          <a:xfrm>
            <a:off x="8926152" y="6571225"/>
            <a:ext cx="8745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freepngimg.com/png/21890-smartphone-imag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036485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96AE65D-0161-C18A-1ACB-D619E591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83" y="516835"/>
            <a:ext cx="5977937" cy="16665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PART A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Wire Up The Motors</a:t>
            </a:r>
          </a:p>
        </p:txBody>
      </p:sp>
      <p:pic>
        <p:nvPicPr>
          <p:cNvPr id="11" name="Picture 10" descr="Electronics protoboard">
            <a:extLst>
              <a:ext uri="{FF2B5EF4-FFF2-40B4-BE49-F238E27FC236}">
                <a16:creationId xmlns:a16="http://schemas.microsoft.com/office/drawing/2014/main" id="{DEFABF36-BA89-362C-65BD-29F1F30D67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08" r="44712" b="-1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0864" y="2353592"/>
            <a:ext cx="5669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9F0E61B-4B61-C2C3-0DD9-C1687C160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784" y="2546224"/>
            <a:ext cx="5977938" cy="334274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You are about to build a pair of circuits to power your robot.  A circuit is a path for electricity to flow in a closed loop.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Complete all of the steps from page 6 – page 11. 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Then STOP</a:t>
            </a: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97FF0-09A2-D455-A48D-FDA646C4C5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446838"/>
            <a:ext cx="2472271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96B201BF-5EAE-4503-A6CA-7CA0ED6FB161}" type="datetime1">
              <a:rPr lang="en-US" smtClean="0"/>
              <a:pPr algn="l">
                <a:spcAft>
                  <a:spcPts val="600"/>
                </a:spcAft>
              </a:pPr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C0806-7B2A-DF24-9EC0-DDD1EE4F1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16783" y="6446838"/>
            <a:ext cx="5486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IT Girls Foundation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AFBDC-50F9-DF66-E292-BDB5FED62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12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75F8FC7-2268-462F-AFF6-A4A975C34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3E8269-F9FA-66BD-27B5-1D26083CA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013" y="639098"/>
            <a:ext cx="4813072" cy="35711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You just added a switch!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A3AD222-8F30-8A31-092F-03BC517DB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320" r="4734" b="2"/>
          <a:stretch/>
        </p:blipFill>
        <p:spPr>
          <a:xfrm>
            <a:off x="633999" y="640081"/>
            <a:ext cx="5462001" cy="505415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F45B32-FB97-49CC-B778-CA7CF87BE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58549" y="437114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EE051E9-6C07-4FBB-B4F7-EDF8DDEAA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1AF788-CE7F-BEEB-7D6D-5C2F4A9DC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kern="1200" cap="all" baseline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FEAE50-E1AF-F565-13BE-CBAB55893A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9A96C99-B8F8-4528-BD05-0E16E943DC09}" type="datetime1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3/27/2023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5A2D74-578B-CFD6-47CB-93FA0414E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 sz="105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17EE86C-DAD6-76DD-45C6-296D45252F09}"/>
              </a:ext>
            </a:extLst>
          </p:cNvPr>
          <p:cNvSpPr txBox="1">
            <a:spLocks/>
          </p:cNvSpPr>
          <p:nvPr/>
        </p:nvSpPr>
        <p:spPr>
          <a:xfrm>
            <a:off x="6824518" y="4541226"/>
            <a:ext cx="4813072" cy="6082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3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Now, how does it work?</a:t>
            </a:r>
          </a:p>
        </p:txBody>
      </p:sp>
    </p:spTree>
    <p:extLst>
      <p:ext uri="{BB962C8B-B14F-4D97-AF65-F5344CB8AC3E}">
        <p14:creationId xmlns:p14="http://schemas.microsoft.com/office/powerpoint/2010/main" val="1847089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8A404-0A1E-F00C-0454-579896751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 </a:t>
            </a:r>
            <a:r>
              <a:rPr lang="en-US" b="1" dirty="0"/>
              <a:t>Switch</a:t>
            </a:r>
            <a:r>
              <a:rPr lang="en-US" dirty="0"/>
              <a:t>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57109-04C1-1441-EA7D-B9241C0A8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3607067" cy="3760891"/>
          </a:xfrm>
        </p:spPr>
        <p:txBody>
          <a:bodyPr/>
          <a:lstStyle/>
          <a:p>
            <a:r>
              <a:rPr lang="en-US" dirty="0"/>
              <a:t>When you turn on the switch, </a:t>
            </a:r>
            <a:r>
              <a:rPr lang="en-US" b="1" dirty="0">
                <a:solidFill>
                  <a:srgbClr val="0070C0"/>
                </a:solidFill>
              </a:rPr>
              <a:t>you complete your robot’s circuits </a:t>
            </a:r>
            <a:r>
              <a:rPr lang="en-US" dirty="0"/>
              <a:t>and electricity can flow.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BBC36-0A39-8224-A5D6-6D47DFC7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CCE2-E490-4EB2-9045-135A5CBF3926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7D8FB-0242-8B88-0E95-2B8EE805D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Girls Foundation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BA3AA-9C8E-F4AC-D1B9-4394C9E5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7BA0D65-DC0A-54E7-7746-6FDB2E6458DA}"/>
              </a:ext>
            </a:extLst>
          </p:cNvPr>
          <p:cNvGrpSpPr/>
          <p:nvPr/>
        </p:nvGrpSpPr>
        <p:grpSpPr>
          <a:xfrm>
            <a:off x="6761742" y="1989907"/>
            <a:ext cx="2530436" cy="4168058"/>
            <a:chOff x="8313821" y="1747257"/>
            <a:chExt cx="2530436" cy="416805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104C399-AD23-95B8-0150-07DF9241CF84}"/>
                </a:ext>
              </a:extLst>
            </p:cNvPr>
            <p:cNvGrpSpPr/>
            <p:nvPr/>
          </p:nvGrpSpPr>
          <p:grpSpPr>
            <a:xfrm>
              <a:off x="8313821" y="1747257"/>
              <a:ext cx="2530436" cy="3971378"/>
              <a:chOff x="8313821" y="1747257"/>
              <a:chExt cx="2530436" cy="397137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E64BBB5-2209-247A-A7EF-B2A054D7D6F1}"/>
                  </a:ext>
                </a:extLst>
              </p:cNvPr>
              <p:cNvSpPr/>
              <p:nvPr/>
            </p:nvSpPr>
            <p:spPr>
              <a:xfrm>
                <a:off x="8313821" y="2108201"/>
                <a:ext cx="2489455" cy="1320799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Comic Sans MS" panose="030F0702030302020204" pitchFamily="66" charset="0"/>
                    <a:ea typeface="Lato" panose="020F0502020204030203" pitchFamily="34" charset="0"/>
                    <a:cs typeface="Lato" panose="020F0502020204030203" pitchFamily="34" charset="0"/>
                  </a:rPr>
                  <a:t>Complete</a:t>
                </a:r>
              </a:p>
              <a:p>
                <a:pPr algn="ctr"/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Comic Sans MS" panose="030F0702030302020204" pitchFamily="66" charset="0"/>
                    <a:ea typeface="Lato" panose="020F0502020204030203" pitchFamily="34" charset="0"/>
                    <a:cs typeface="Lato" panose="020F0502020204030203" pitchFamily="34" charset="0"/>
                  </a:rPr>
                  <a:t>Circuit</a:t>
                </a:r>
              </a:p>
            </p:txBody>
          </p:sp>
          <p:pic>
            <p:nvPicPr>
              <p:cNvPr id="13" name="Graphic 12" descr="Full battery with solid fill">
                <a:extLst>
                  <a:ext uri="{FF2B5EF4-FFF2-40B4-BE49-F238E27FC236}">
                    <a16:creationId xmlns:a16="http://schemas.microsoft.com/office/drawing/2014/main" id="{D554F1C3-42C5-00B1-936A-153F7F8F10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0800000">
                <a:off x="8584419" y="1747257"/>
                <a:ext cx="743283" cy="743283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44C0941-F631-2CBE-E172-5CC895C727F7}"/>
                  </a:ext>
                </a:extLst>
              </p:cNvPr>
              <p:cNvSpPr/>
              <p:nvPr/>
            </p:nvSpPr>
            <p:spPr>
              <a:xfrm>
                <a:off x="9962147" y="2045371"/>
                <a:ext cx="589548" cy="1229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63A4C1A-11AB-8419-E274-7F71465FBA8F}"/>
                  </a:ext>
                </a:extLst>
              </p:cNvPr>
              <p:cNvSpPr/>
              <p:nvPr/>
            </p:nvSpPr>
            <p:spPr>
              <a:xfrm>
                <a:off x="9962147" y="3260555"/>
                <a:ext cx="360948" cy="3651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Brush Script MT" panose="03060802040406070304" pitchFamily="66" charset="0"/>
                  </a:rPr>
                  <a:t>m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  <a:latin typeface="Brush Script MT" panose="03060802040406070304" pitchFamily="66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90418F7-E100-B073-058C-D6D8F461EF45}"/>
                  </a:ext>
                </a:extLst>
              </p:cNvPr>
              <p:cNvSpPr/>
              <p:nvPr/>
            </p:nvSpPr>
            <p:spPr>
              <a:xfrm>
                <a:off x="8354802" y="4397836"/>
                <a:ext cx="2489455" cy="1320799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Comic Sans MS" panose="030F0702030302020204" pitchFamily="66" charset="0"/>
                    <a:ea typeface="Lato" panose="020F0502020204030203" pitchFamily="34" charset="0"/>
                    <a:cs typeface="Lato" panose="020F0502020204030203" pitchFamily="34" charset="0"/>
                  </a:rPr>
                  <a:t>Incomplete</a:t>
                </a:r>
              </a:p>
              <a:p>
                <a:pPr algn="ctr"/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Comic Sans MS" panose="030F0702030302020204" pitchFamily="66" charset="0"/>
                    <a:ea typeface="Lato" panose="020F0502020204030203" pitchFamily="34" charset="0"/>
                    <a:cs typeface="Lato" panose="020F0502020204030203" pitchFamily="34" charset="0"/>
                  </a:rPr>
                  <a:t>Circuit</a:t>
                </a:r>
              </a:p>
            </p:txBody>
          </p:sp>
          <p:pic>
            <p:nvPicPr>
              <p:cNvPr id="17" name="Graphic 16" descr="Full battery with solid fill">
                <a:extLst>
                  <a:ext uri="{FF2B5EF4-FFF2-40B4-BE49-F238E27FC236}">
                    <a16:creationId xmlns:a16="http://schemas.microsoft.com/office/drawing/2014/main" id="{C7B17D2A-0459-140D-637A-DFB5A02039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0800000">
                <a:off x="8625400" y="4036892"/>
                <a:ext cx="743283" cy="743283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A2706AC-84F9-FF5C-DBDE-CB3FFC54B4D3}"/>
                  </a:ext>
                </a:extLst>
              </p:cNvPr>
              <p:cNvSpPr/>
              <p:nvPr/>
            </p:nvSpPr>
            <p:spPr>
              <a:xfrm>
                <a:off x="10114547" y="4315324"/>
                <a:ext cx="589548" cy="1229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A72A084-5132-BE9E-E74A-52C2E8C9F04A}"/>
                  </a:ext>
                </a:extLst>
              </p:cNvPr>
              <p:cNvSpPr/>
              <p:nvPr/>
            </p:nvSpPr>
            <p:spPr>
              <a:xfrm rot="19992342">
                <a:off x="9969137" y="4165654"/>
                <a:ext cx="615203" cy="971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FF359AA-2E25-D75B-416C-8D843FA46153}"/>
                </a:ext>
              </a:extLst>
            </p:cNvPr>
            <p:cNvSpPr/>
            <p:nvPr/>
          </p:nvSpPr>
          <p:spPr>
            <a:xfrm>
              <a:off x="10003128" y="5550190"/>
              <a:ext cx="360948" cy="3651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1">
                      <a:lumMod val="50000"/>
                    </a:schemeClr>
                  </a:solidFill>
                  <a:latin typeface="Brush Script MT" panose="03060802040406070304" pitchFamily="66" charset="0"/>
                </a:rPr>
                <a:t>m</a:t>
              </a:r>
              <a:endParaRPr lang="en-US" dirty="0">
                <a:solidFill>
                  <a:schemeClr val="accent1">
                    <a:lumMod val="50000"/>
                  </a:schemeClr>
                </a:solidFill>
                <a:latin typeface="Brush Script MT" panose="030608020404060703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0911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8A404-0A1E-F00C-0454-579896751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 </a:t>
            </a:r>
            <a:r>
              <a:rPr lang="en-US" b="1" dirty="0"/>
              <a:t>Switch</a:t>
            </a:r>
            <a:r>
              <a:rPr lang="en-US" dirty="0"/>
              <a:t> Work?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BBC36-0A39-8224-A5D6-6D47DFC7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CCE2-E490-4EB2-9045-135A5CBF3926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7D8FB-0242-8B88-0E95-2B8EE805D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Girls Foundation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BA3AA-9C8E-F4AC-D1B9-4394C9E5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7BA0D65-DC0A-54E7-7746-6FDB2E6458DA}"/>
              </a:ext>
            </a:extLst>
          </p:cNvPr>
          <p:cNvGrpSpPr/>
          <p:nvPr/>
        </p:nvGrpSpPr>
        <p:grpSpPr>
          <a:xfrm>
            <a:off x="4848721" y="1999924"/>
            <a:ext cx="2530436" cy="4168058"/>
            <a:chOff x="8313821" y="1747257"/>
            <a:chExt cx="2530436" cy="416805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104C399-AD23-95B8-0150-07DF9241CF84}"/>
                </a:ext>
              </a:extLst>
            </p:cNvPr>
            <p:cNvGrpSpPr/>
            <p:nvPr/>
          </p:nvGrpSpPr>
          <p:grpSpPr>
            <a:xfrm>
              <a:off x="8313821" y="1747257"/>
              <a:ext cx="2530436" cy="3971378"/>
              <a:chOff x="8313821" y="1747257"/>
              <a:chExt cx="2530436" cy="397137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E64BBB5-2209-247A-A7EF-B2A054D7D6F1}"/>
                  </a:ext>
                </a:extLst>
              </p:cNvPr>
              <p:cNvSpPr/>
              <p:nvPr/>
            </p:nvSpPr>
            <p:spPr>
              <a:xfrm>
                <a:off x="8313821" y="2108201"/>
                <a:ext cx="2489455" cy="1320799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Comic Sans MS" panose="030F0702030302020204" pitchFamily="66" charset="0"/>
                    <a:ea typeface="Lato" panose="020F0502020204030203" pitchFamily="34" charset="0"/>
                    <a:cs typeface="Lato" panose="020F0502020204030203" pitchFamily="34" charset="0"/>
                  </a:rPr>
                  <a:t>Complete</a:t>
                </a:r>
              </a:p>
              <a:p>
                <a:pPr algn="ctr"/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Comic Sans MS" panose="030F0702030302020204" pitchFamily="66" charset="0"/>
                    <a:ea typeface="Lato" panose="020F0502020204030203" pitchFamily="34" charset="0"/>
                    <a:cs typeface="Lato" panose="020F0502020204030203" pitchFamily="34" charset="0"/>
                  </a:rPr>
                  <a:t>Circuit</a:t>
                </a:r>
              </a:p>
            </p:txBody>
          </p:sp>
          <p:pic>
            <p:nvPicPr>
              <p:cNvPr id="13" name="Graphic 12" descr="Full battery with solid fill">
                <a:extLst>
                  <a:ext uri="{FF2B5EF4-FFF2-40B4-BE49-F238E27FC236}">
                    <a16:creationId xmlns:a16="http://schemas.microsoft.com/office/drawing/2014/main" id="{D554F1C3-42C5-00B1-936A-153F7F8F10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0800000">
                <a:off x="8584419" y="1747257"/>
                <a:ext cx="743283" cy="743283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44C0941-F631-2CBE-E172-5CC895C727F7}"/>
                  </a:ext>
                </a:extLst>
              </p:cNvPr>
              <p:cNvSpPr/>
              <p:nvPr/>
            </p:nvSpPr>
            <p:spPr>
              <a:xfrm>
                <a:off x="9962147" y="2045371"/>
                <a:ext cx="589548" cy="1229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63A4C1A-11AB-8419-E274-7F71465FBA8F}"/>
                  </a:ext>
                </a:extLst>
              </p:cNvPr>
              <p:cNvSpPr/>
              <p:nvPr/>
            </p:nvSpPr>
            <p:spPr>
              <a:xfrm>
                <a:off x="9962147" y="3260555"/>
                <a:ext cx="360948" cy="3651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Brush Script MT" panose="03060802040406070304" pitchFamily="66" charset="0"/>
                  </a:rPr>
                  <a:t>m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  <a:latin typeface="Brush Script MT" panose="03060802040406070304" pitchFamily="66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90418F7-E100-B073-058C-D6D8F461EF45}"/>
                  </a:ext>
                </a:extLst>
              </p:cNvPr>
              <p:cNvSpPr/>
              <p:nvPr/>
            </p:nvSpPr>
            <p:spPr>
              <a:xfrm>
                <a:off x="8354802" y="4397836"/>
                <a:ext cx="2489455" cy="1320799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Comic Sans MS" panose="030F0702030302020204" pitchFamily="66" charset="0"/>
                    <a:ea typeface="Lato" panose="020F0502020204030203" pitchFamily="34" charset="0"/>
                    <a:cs typeface="Lato" panose="020F0502020204030203" pitchFamily="34" charset="0"/>
                  </a:rPr>
                  <a:t>Incomplete</a:t>
                </a:r>
              </a:p>
              <a:p>
                <a:pPr algn="ctr"/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Comic Sans MS" panose="030F0702030302020204" pitchFamily="66" charset="0"/>
                    <a:ea typeface="Lato" panose="020F0502020204030203" pitchFamily="34" charset="0"/>
                    <a:cs typeface="Lato" panose="020F0502020204030203" pitchFamily="34" charset="0"/>
                  </a:rPr>
                  <a:t>Circuit</a:t>
                </a:r>
              </a:p>
            </p:txBody>
          </p:sp>
          <p:pic>
            <p:nvPicPr>
              <p:cNvPr id="17" name="Graphic 16" descr="Full battery with solid fill">
                <a:extLst>
                  <a:ext uri="{FF2B5EF4-FFF2-40B4-BE49-F238E27FC236}">
                    <a16:creationId xmlns:a16="http://schemas.microsoft.com/office/drawing/2014/main" id="{C7B17D2A-0459-140D-637A-DFB5A02039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0800000">
                <a:off x="8625400" y="4036892"/>
                <a:ext cx="743283" cy="743283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A2706AC-84F9-FF5C-DBDE-CB3FFC54B4D3}"/>
                  </a:ext>
                </a:extLst>
              </p:cNvPr>
              <p:cNvSpPr/>
              <p:nvPr/>
            </p:nvSpPr>
            <p:spPr>
              <a:xfrm>
                <a:off x="10114547" y="4315324"/>
                <a:ext cx="589548" cy="1229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A72A084-5132-BE9E-E74A-52C2E8C9F04A}"/>
                  </a:ext>
                </a:extLst>
              </p:cNvPr>
              <p:cNvSpPr/>
              <p:nvPr/>
            </p:nvSpPr>
            <p:spPr>
              <a:xfrm rot="19992342">
                <a:off x="9969137" y="4165654"/>
                <a:ext cx="615203" cy="971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FF359AA-2E25-D75B-416C-8D843FA46153}"/>
                </a:ext>
              </a:extLst>
            </p:cNvPr>
            <p:cNvSpPr/>
            <p:nvPr/>
          </p:nvSpPr>
          <p:spPr>
            <a:xfrm>
              <a:off x="10003128" y="5550190"/>
              <a:ext cx="360948" cy="3651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1">
                      <a:lumMod val="50000"/>
                    </a:schemeClr>
                  </a:solidFill>
                  <a:latin typeface="Brush Script MT" panose="03060802040406070304" pitchFamily="66" charset="0"/>
                </a:rPr>
                <a:t>m</a:t>
              </a:r>
              <a:endParaRPr lang="en-US" dirty="0">
                <a:solidFill>
                  <a:schemeClr val="accent1">
                    <a:lumMod val="50000"/>
                  </a:schemeClr>
                </a:solidFill>
                <a:latin typeface="Brush Script MT" panose="03060802040406070304" pitchFamily="66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0BEF414-D50F-8CF6-BB5F-4F87C1FE4130}"/>
              </a:ext>
            </a:extLst>
          </p:cNvPr>
          <p:cNvSpPr txBox="1"/>
          <p:nvPr/>
        </p:nvSpPr>
        <p:spPr>
          <a:xfrm>
            <a:off x="965412" y="2298038"/>
            <a:ext cx="36070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 Position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Inside the switch, a spring presses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ambetal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bar down onto metal pins.  </a:t>
            </a:r>
          </a:p>
          <a:p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the switch is in the ON position, the bar touches the two pins where the black and purpose wires are attached.  </a:t>
            </a:r>
          </a:p>
          <a:p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Electricity flows through the metal bar, which complete the circuit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771BB9-CD34-E726-21CB-676BB790E4DD}"/>
              </a:ext>
            </a:extLst>
          </p:cNvPr>
          <p:cNvSpPr txBox="1"/>
          <p:nvPr/>
        </p:nvSpPr>
        <p:spPr>
          <a:xfrm>
            <a:off x="8218426" y="2298038"/>
            <a:ext cx="36070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 Position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you flip the switch to the OFF position, the metal bar moves over so it touches the other pin.  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That means that they black and purple wires aren’t connect anymore, so 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loop is broken, and electricity can’t flow through the circuit.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AB84C6E-0ECB-254E-4A75-124FF17665CF}"/>
              </a:ext>
            </a:extLst>
          </p:cNvPr>
          <p:cNvCxnSpPr>
            <a:cxnSpLocks/>
          </p:cNvCxnSpPr>
          <p:nvPr/>
        </p:nvCxnSpPr>
        <p:spPr>
          <a:xfrm flipV="1">
            <a:off x="4572479" y="2421028"/>
            <a:ext cx="1740932" cy="6002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BC0F062-B1DD-5FD9-D7A2-76806BF70E65}"/>
              </a:ext>
            </a:extLst>
          </p:cNvPr>
          <p:cNvCxnSpPr>
            <a:cxnSpLocks/>
          </p:cNvCxnSpPr>
          <p:nvPr/>
        </p:nvCxnSpPr>
        <p:spPr>
          <a:xfrm flipH="1">
            <a:off x="7086595" y="3958906"/>
            <a:ext cx="1131831" cy="6705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35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F1314C34-F582-4EEF-86CE-F88761E5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60F686-C9F8-D7B4-74A3-B4DE6F579F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18982"/>
            <a:ext cx="7537704" cy="246266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140A094-A3F0-B143-3181-3781E8F31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91" y="3118007"/>
            <a:ext cx="6470692" cy="144274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Wire Up the Motors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Finish the steps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AA3744-B62E-CBEC-3780-A28128D03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791" y="4735798"/>
            <a:ext cx="6470693" cy="891889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Complete the steps on Pages 13 – 16</a:t>
            </a:r>
          </a:p>
          <a:p>
            <a:pPr>
              <a:lnSpc>
                <a:spcPct val="100000"/>
              </a:lnSpc>
            </a:pPr>
            <a:r>
              <a:rPr lang="en-US" dirty="0"/>
              <a:t>Then stop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!!footer rectangle">
            <a:extLst>
              <a:ext uri="{FF2B5EF4-FFF2-40B4-BE49-F238E27FC236}">
                <a16:creationId xmlns:a16="http://schemas.microsoft.com/office/drawing/2014/main" id="{C390A367-0330-4E03-9D5F-40308A797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F4B79-3B64-1F4D-5959-436C22990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IT Girls Foundation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B7787-1C72-5717-471C-BDA37346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6F4CCE2-E490-4EB2-9045-135A5CBF3926}" type="datetime1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3/27/2023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265A1-7BD3-82C1-E681-CD46568E5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z="105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10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342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2749F-B119-F4C6-ABFB-DED7F4053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Motors Work?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90BE95-1B2C-B57F-559F-A6E9E67CC0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Magnets make your motos move – here’s how!  </a:t>
            </a:r>
          </a:p>
          <a:p>
            <a:r>
              <a:rPr lang="en-US" dirty="0"/>
              <a:t>Each motor contains an </a:t>
            </a:r>
            <a:r>
              <a:rPr lang="en-US" sz="2400" b="1" dirty="0">
                <a:solidFill>
                  <a:srgbClr val="0070C0"/>
                </a:solidFill>
              </a:rPr>
              <a:t>axle</a:t>
            </a:r>
            <a:r>
              <a:rPr lang="en-US" dirty="0"/>
              <a:t> with three </a:t>
            </a:r>
            <a:r>
              <a:rPr lang="en-US" sz="2400" b="1" dirty="0">
                <a:solidFill>
                  <a:srgbClr val="0070C0"/>
                </a:solidFill>
              </a:rPr>
              <a:t>coils of wire </a:t>
            </a:r>
            <a:r>
              <a:rPr lang="en-US" dirty="0"/>
              <a:t>attached.  Around the axle and coils are two </a:t>
            </a:r>
            <a:r>
              <a:rPr lang="en-US" sz="2400" b="1" dirty="0">
                <a:solidFill>
                  <a:srgbClr val="0070C0"/>
                </a:solidFill>
              </a:rPr>
              <a:t>permanent magnets</a:t>
            </a:r>
            <a:r>
              <a:rPr lang="en-US" sz="2400" dirty="0">
                <a:solidFill>
                  <a:srgbClr val="0070C0"/>
                </a:solidFill>
              </a:rPr>
              <a:t>.  </a:t>
            </a:r>
          </a:p>
        </p:txBody>
      </p:sp>
      <p:pic>
        <p:nvPicPr>
          <p:cNvPr id="10" name="Content Placeholder 9" descr="A close up of a circuit board&#10;&#10;Description automatically generated with low confidence">
            <a:extLst>
              <a:ext uri="{FF2B5EF4-FFF2-40B4-BE49-F238E27FC236}">
                <a16:creationId xmlns:a16="http://schemas.microsoft.com/office/drawing/2014/main" id="{A5AD98FE-4334-4B04-676C-6CBDAE897C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79278" y="4352772"/>
            <a:ext cx="2854263" cy="19221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5DDB5-A71A-39F4-C927-C976F7FB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CCE2-E490-4EB2-9045-135A5CBF3926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17630-23EC-4417-CCC9-28A35183A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Girls Foundation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2E4D5-AB27-EAF6-2DF2-83832BCCE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6AEDE70A-4755-0BAE-4437-D5E3A40275EF}"/>
              </a:ext>
            </a:extLst>
          </p:cNvPr>
          <p:cNvSpPr/>
          <p:nvPr/>
        </p:nvSpPr>
        <p:spPr>
          <a:xfrm>
            <a:off x="6515944" y="1964378"/>
            <a:ext cx="4639736" cy="3872080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relationship between electricity and magnetic fields are know as electromagnetism</a:t>
            </a:r>
          </a:p>
        </p:txBody>
      </p:sp>
    </p:spTree>
    <p:extLst>
      <p:ext uri="{BB962C8B-B14F-4D97-AF65-F5344CB8AC3E}">
        <p14:creationId xmlns:p14="http://schemas.microsoft.com/office/powerpoint/2010/main" val="2630865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555034E-78E0-B5D5-52FF-359F181E4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Function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0B62E-C4D9-72A6-5C00-BF2CCE6D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80E3-C9EF-4296-95D2-23E5FFE1D468}" type="datetime1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1FF89-D1E7-E38B-2D01-77F84EE6F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Girls Foundation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83E67-E6EC-D271-F332-47B40459F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311A928-9F8F-5DA2-252A-BE7203D18B7A}"/>
              </a:ext>
            </a:extLst>
          </p:cNvPr>
          <p:cNvGrpSpPr/>
          <p:nvPr/>
        </p:nvGrpSpPr>
        <p:grpSpPr>
          <a:xfrm>
            <a:off x="709863" y="2196000"/>
            <a:ext cx="7004885" cy="3578263"/>
            <a:chOff x="1660358" y="2099748"/>
            <a:chExt cx="7004885" cy="3578263"/>
          </a:xfrm>
        </p:grpSpPr>
        <p:pic>
          <p:nvPicPr>
            <p:cNvPr id="11" name="Picture 10" descr="A picture containing indoor&#10;&#10;Description automatically generated">
              <a:extLst>
                <a:ext uri="{FF2B5EF4-FFF2-40B4-BE49-F238E27FC236}">
                  <a16:creationId xmlns:a16="http://schemas.microsoft.com/office/drawing/2014/main" id="{3A4F79B9-3CF1-D38A-6A33-4C84B22D9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9243" y="2506186"/>
              <a:ext cx="6096000" cy="317182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528D36-776C-12FA-F5F3-50579F0FF81A}"/>
                </a:ext>
              </a:extLst>
            </p:cNvPr>
            <p:cNvSpPr txBox="1"/>
            <p:nvPr/>
          </p:nvSpPr>
          <p:spPr>
            <a:xfrm>
              <a:off x="1660358" y="3801979"/>
              <a:ext cx="1552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Axle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838A75-1E12-6D33-CEDC-0F5C6D3B44F4}"/>
                </a:ext>
              </a:extLst>
            </p:cNvPr>
            <p:cNvSpPr txBox="1"/>
            <p:nvPr/>
          </p:nvSpPr>
          <p:spPr>
            <a:xfrm>
              <a:off x="6096000" y="4831277"/>
              <a:ext cx="1552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Wire Coils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1EDBAC-BD02-6FD1-B93B-3103E00D7113}"/>
                </a:ext>
              </a:extLst>
            </p:cNvPr>
            <p:cNvSpPr txBox="1"/>
            <p:nvPr/>
          </p:nvSpPr>
          <p:spPr>
            <a:xfrm>
              <a:off x="7018421" y="2099748"/>
              <a:ext cx="1552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Motor Body</a:t>
              </a:r>
            </a:p>
          </p:txBody>
        </p:sp>
        <p:cxnSp>
          <p:nvCxnSpPr>
            <p:cNvPr id="16" name="Connector: Curved 15">
              <a:extLst>
                <a:ext uri="{FF2B5EF4-FFF2-40B4-BE49-F238E27FC236}">
                  <a16:creationId xmlns:a16="http://schemas.microsoft.com/office/drawing/2014/main" id="{95985DFB-ED1E-26E4-C992-8A67DEE649B2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rot="10800000" flipH="1" flipV="1">
              <a:off x="7018420" y="2284414"/>
              <a:ext cx="43111" cy="485256"/>
            </a:xfrm>
            <a:prstGeom prst="curvedConnector4">
              <a:avLst>
                <a:gd name="adj1" fmla="val -530259"/>
                <a:gd name="adj2" fmla="val 69028"/>
              </a:avLst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or: Curved 20">
              <a:extLst>
                <a:ext uri="{FF2B5EF4-FFF2-40B4-BE49-F238E27FC236}">
                  <a16:creationId xmlns:a16="http://schemas.microsoft.com/office/drawing/2014/main" id="{3E382E89-E055-87BC-93A8-4620D7030702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5728202" y="4601429"/>
              <a:ext cx="371642" cy="363953"/>
            </a:xfrm>
            <a:prstGeom prst="curvedConnector3">
              <a:avLst>
                <a:gd name="adj1" fmla="val 49999"/>
              </a:avLst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or: Curved 27">
              <a:extLst>
                <a:ext uri="{FF2B5EF4-FFF2-40B4-BE49-F238E27FC236}">
                  <a16:creationId xmlns:a16="http://schemas.microsoft.com/office/drawing/2014/main" id="{F4E87B7A-3ABE-3D2E-EC8F-99CEFA4E50E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972753" y="4319763"/>
              <a:ext cx="512194" cy="41509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1AF528A8-ABF0-4AA8-78D2-F154E209B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5541" y="3129546"/>
            <a:ext cx="4091054" cy="2475834"/>
          </a:xfrm>
        </p:spPr>
        <p:txBody>
          <a:bodyPr/>
          <a:lstStyle/>
          <a:p>
            <a:r>
              <a:rPr lang="en-US" dirty="0"/>
              <a:t>The more electricity that’s flowing through the wires the stronger the magnetic field.  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What happens when you have more electricity?</a:t>
            </a:r>
          </a:p>
        </p:txBody>
      </p:sp>
      <p:sp>
        <p:nvSpPr>
          <p:cNvPr id="35" name="Thought Bubble: Cloud 34">
            <a:extLst>
              <a:ext uri="{FF2B5EF4-FFF2-40B4-BE49-F238E27FC236}">
                <a16:creationId xmlns:a16="http://schemas.microsoft.com/office/drawing/2014/main" id="{DD093D5B-501E-4676-60FD-63FBF8715545}"/>
              </a:ext>
            </a:extLst>
          </p:cNvPr>
          <p:cNvSpPr/>
          <p:nvPr/>
        </p:nvSpPr>
        <p:spPr>
          <a:xfrm>
            <a:off x="7454648" y="286603"/>
            <a:ext cx="4477252" cy="1979548"/>
          </a:xfrm>
          <a:prstGeom prst="cloudCallout">
            <a:avLst>
              <a:gd name="adj1" fmla="val -12004"/>
              <a:gd name="adj2" fmla="val 75996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Changing the amount of electricity will change the speed of the motor (and your robot)!</a:t>
            </a:r>
          </a:p>
        </p:txBody>
      </p:sp>
    </p:spTree>
    <p:extLst>
      <p:ext uri="{BB962C8B-B14F-4D97-AF65-F5344CB8AC3E}">
        <p14:creationId xmlns:p14="http://schemas.microsoft.com/office/powerpoint/2010/main" val="398275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</p:bld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</TotalTime>
  <Words>686</Words>
  <Application>Microsoft Office PowerPoint</Application>
  <PresentationFormat>Widescreen</PresentationFormat>
  <Paragraphs>115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Bradley Hand ITC</vt:lpstr>
      <vt:lpstr>Brush Script MT</vt:lpstr>
      <vt:lpstr>Calibri</vt:lpstr>
      <vt:lpstr>Comic Sans MS</vt:lpstr>
      <vt:lpstr>Georgia Pro Cond Light</vt:lpstr>
      <vt:lpstr>Lato</vt:lpstr>
      <vt:lpstr>Speak Pro</vt:lpstr>
      <vt:lpstr>RetrospectVTI</vt:lpstr>
      <vt:lpstr>LIGHT CHASING ROBOT</vt:lpstr>
      <vt:lpstr>Think About It</vt:lpstr>
      <vt:lpstr>PART A Wire Up The Motors</vt:lpstr>
      <vt:lpstr>You just added a switch!</vt:lpstr>
      <vt:lpstr>How Does a Switch Work?</vt:lpstr>
      <vt:lpstr>How Does a Switch Work?</vt:lpstr>
      <vt:lpstr>Wire Up the Motors Finish the steps </vt:lpstr>
      <vt:lpstr>How Do Motors Work?</vt:lpstr>
      <vt:lpstr>Motor Function</vt:lpstr>
      <vt:lpstr>Part B Build the Robot</vt:lpstr>
      <vt:lpstr>How Do Light Sensors Work?</vt:lpstr>
      <vt:lpstr>Part C Adding a Skin</vt:lpstr>
      <vt:lpstr>Driving Your Robot</vt:lpstr>
      <vt:lpstr>Robot Wrap Up True or False</vt:lpstr>
      <vt:lpstr>Bonus Challenge</vt:lpstr>
      <vt:lpstr>WHAT TO EXPECT NEXT WEEK!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Roxanne Seymour</dc:creator>
  <cp:lastModifiedBy>Roxanne</cp:lastModifiedBy>
  <cp:revision>6</cp:revision>
  <dcterms:created xsi:type="dcterms:W3CDTF">2021-10-17T14:50:42Z</dcterms:created>
  <dcterms:modified xsi:type="dcterms:W3CDTF">2023-03-27T09:51:33Z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