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Josefin Sans" pitchFamily="2" charset="0"/>
      <p:regular r:id="rId9"/>
      <p:bold r:id="rId10"/>
      <p:italic r:id="rId11"/>
      <p:boldItalic r:id="rId12"/>
    </p:embeddedFont>
    <p:embeddedFont>
      <p:font typeface="Oswald" panose="00000500000000000000" pitchFamily="2" charset="0"/>
      <p:regular r:id="rId13"/>
      <p:bold r:id="rId14"/>
    </p:embeddedFont>
    <p:embeddedFont>
      <p:font typeface="Source Code Pro" panose="020B0509030403020204" pitchFamily="49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b49796c85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b49796c85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b49796c85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b49796c85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b49796c85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b49796c85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b5cb8fa26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b5cb8fa26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b5cb8fa269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b5cb8fa269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Girls Presentation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By</a:t>
            </a:r>
            <a:r>
              <a:rPr lang="en"/>
              <a:t>: Isabelle</a:t>
            </a:r>
            <a:endParaRPr dirty="0"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62000" y="0"/>
            <a:ext cx="1782000" cy="165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AutoNum type="arabicPeriod"/>
            </a:pPr>
            <a:r>
              <a:rPr lang="en" sz="2000">
                <a:latin typeface="Josefin Sans"/>
                <a:ea typeface="Josefin Sans"/>
                <a:cs typeface="Josefin Sans"/>
                <a:sym typeface="Josefin Sans"/>
              </a:rPr>
              <a:t>Learning about the bot</a:t>
            </a:r>
            <a:endParaRPr sz="200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AutoNum type="arabicPeriod"/>
            </a:pPr>
            <a:r>
              <a:rPr lang="en" sz="2000">
                <a:latin typeface="Josefin Sans"/>
                <a:ea typeface="Josefin Sans"/>
                <a:cs typeface="Josefin Sans"/>
                <a:sym typeface="Josefin Sans"/>
              </a:rPr>
              <a:t>Working on the drawbot</a:t>
            </a:r>
            <a:endParaRPr sz="200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AutoNum type="arabicPeriod"/>
            </a:pPr>
            <a:r>
              <a:rPr lang="en" sz="2000">
                <a:latin typeface="Josefin Sans"/>
                <a:ea typeface="Josefin Sans"/>
                <a:cs typeface="Josefin Sans"/>
                <a:sym typeface="Josefin Sans"/>
              </a:rPr>
              <a:t>Predictions</a:t>
            </a:r>
            <a:endParaRPr sz="200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Josefin Sans"/>
              <a:buAutoNum type="arabicPeriod"/>
            </a:pPr>
            <a:r>
              <a:rPr lang="en" sz="2000">
                <a:latin typeface="Josefin Sans"/>
                <a:ea typeface="Josefin Sans"/>
                <a:cs typeface="Josefin Sans"/>
                <a:sym typeface="Josefin Sans"/>
              </a:rPr>
              <a:t>Other things!</a:t>
            </a:r>
            <a:endParaRPr sz="20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997075"/>
            <a:ext cx="4260300" cy="357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en"/>
              <a:t>Learning about the bot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Josefin Sans"/>
                <a:ea typeface="Josefin Sans"/>
                <a:cs typeface="Josefin Sans"/>
                <a:sym typeface="Josefin Sans"/>
              </a:rPr>
              <a:t>Learning about the bot was one of my favorite parts! I really enjoyed learning about it. I learned about the balance forces and unbalanced forces not so long ago when we learned about it in science class. Anyways, balanced forces is when someone or something is pushing a certain amount of force which is equal, and how it stays the same and a unbalanced force is when something or someone is pushing and something is heavier than the other.</a:t>
            </a:r>
            <a:endParaRPr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 rotWithShape="1">
          <a:blip r:embed="rId3">
            <a:alphaModFix/>
          </a:blip>
          <a:srcRect t="20609"/>
          <a:stretch/>
        </p:blipFill>
        <p:spPr>
          <a:xfrm>
            <a:off x="0" y="3672200"/>
            <a:ext cx="2456225" cy="14713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2456225" y="3903238"/>
            <a:ext cx="1957800" cy="8025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A balanced force</a:t>
            </a:r>
            <a:endParaRPr sz="160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 rotWithShape="1">
          <a:blip r:embed="rId4">
            <a:alphaModFix/>
          </a:blip>
          <a:srcRect t="9923" b="28091"/>
          <a:stretch/>
        </p:blipFill>
        <p:spPr>
          <a:xfrm>
            <a:off x="6262175" y="3465475"/>
            <a:ext cx="2881824" cy="16780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5"/>
          <p:cNvSpPr/>
          <p:nvPr/>
        </p:nvSpPr>
        <p:spPr>
          <a:xfrm>
            <a:off x="4414025" y="4097775"/>
            <a:ext cx="1957800" cy="1045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latin typeface="Josefin Sans"/>
                <a:ea typeface="Josefin Sans"/>
                <a:cs typeface="Josefin Sans"/>
                <a:sym typeface="Josefin Sans"/>
              </a:rPr>
              <a:t>A unbalanced force </a:t>
            </a:r>
            <a:endParaRPr sz="1600">
              <a:solidFill>
                <a:schemeClr val="dk1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Working on the bot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Josefin Sans"/>
                <a:ea typeface="Josefin Sans"/>
                <a:cs typeface="Josefin Sans"/>
                <a:sym typeface="Josefin Sans"/>
              </a:rPr>
              <a:t>Working on the bot was the BEST part! I really got to experience actually building something with motors and all of that. It actually was really fun to build and honestly, I would like to build something similar to the drawbot again! It was fun to learn more about it while we were building the bot.</a:t>
            </a:r>
            <a:endParaRPr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9751" y="2952950"/>
            <a:ext cx="3284250" cy="21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Predictions</a:t>
            </a:r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Josefin Sans"/>
                <a:ea typeface="Josefin Sans"/>
                <a:cs typeface="Josefin Sans"/>
                <a:sym typeface="Josefin Sans"/>
              </a:rPr>
              <a:t>Predicting was pretty complicated. I still enjoyed it though, and I was glad I still was able to build, predict, create, and enjoy! When I was predicting, I thought that it would go fast if I make it circular, and guess what… it worked! Predicting wasn’t really hard as I thought it would be. So, I guess predicting was pretty fun.</a:t>
            </a:r>
            <a:endParaRPr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3275" y="0"/>
            <a:ext cx="1960725" cy="130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4. Other things!</a:t>
            </a: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latin typeface="Josefin Sans"/>
                <a:ea typeface="Josefin Sans"/>
                <a:cs typeface="Josefin Sans"/>
                <a:sym typeface="Josefin Sans"/>
              </a:rPr>
              <a:t>Lastly, I wanted to say that I was glad to be able to participate in IT girls and do many fun things like making the drawbot and learning many things about science and technology. So… yeah. Bye!</a:t>
            </a:r>
            <a:endParaRPr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6225" y="3635725"/>
            <a:ext cx="1507775" cy="150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32226" y="0"/>
            <a:ext cx="1811776" cy="1811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On-screen Show (16:9)</PresentationFormat>
  <Paragraphs>17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Source Code Pro</vt:lpstr>
      <vt:lpstr>Oswald</vt:lpstr>
      <vt:lpstr>Arial</vt:lpstr>
      <vt:lpstr>Josefin Sans</vt:lpstr>
      <vt:lpstr>Modern Writer</vt:lpstr>
      <vt:lpstr>IT Girls Presentation</vt:lpstr>
      <vt:lpstr>Table Of Contents</vt:lpstr>
      <vt:lpstr>Learning about the bot</vt:lpstr>
      <vt:lpstr>2. Working on the bot</vt:lpstr>
      <vt:lpstr>3. Predictions</vt:lpstr>
      <vt:lpstr>4. Other things!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Girls Presentation</dc:title>
  <cp:lastModifiedBy>Abby Seymour</cp:lastModifiedBy>
  <cp:revision>1</cp:revision>
  <dcterms:modified xsi:type="dcterms:W3CDTF">2023-06-06T15:45:45Z</dcterms:modified>
</cp:coreProperties>
</file>