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Josefin Sans" pitchFamily="2" charset="0"/>
      <p:regular r:id="rId9"/>
      <p:bold r:id="rId10"/>
      <p:italic r:id="rId11"/>
      <p:boldItalic r:id="rId12"/>
    </p:embeddedFont>
    <p:embeddedFont>
      <p:font typeface="Oswald" panose="00000500000000000000" pitchFamily="2" charset="0"/>
      <p:regular r:id="rId13"/>
      <p:bold r:id="rId14"/>
    </p:embeddedFont>
    <p:embeddedFont>
      <p:font typeface="Source Code Pro" panose="020B0509030403020204" pitchFamily="49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b49796c85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b49796c85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b49796c85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b49796c85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b49796c85f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b49796c85f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b5cb8fa269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b5cb8fa269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b5cb8fa269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b5cb8fa269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11"/>
          <p:cNvCxnSpPr/>
          <p:nvPr/>
        </p:nvCxnSpPr>
        <p:spPr>
          <a:xfrm>
            <a:off x="413275" y="2988275"/>
            <a:ext cx="9105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53" name="Google Shape;53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oogle Shape;20;p4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5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7"/>
          <p:cNvCxnSpPr/>
          <p:nvPr/>
        </p:nvCxnSpPr>
        <p:spPr>
          <a:xfrm>
            <a:off x="418675" y="145778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311700" y="1618204"/>
            <a:ext cx="2808000" cy="2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175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5772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dern-writer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Girls Presentation</a:t>
            </a:r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By</a:t>
            </a:r>
            <a:r>
              <a:rPr lang="en"/>
              <a:t>: Isabelle</a:t>
            </a:r>
            <a:endParaRPr dirty="0"/>
          </a:p>
        </p:txBody>
      </p:sp>
      <p:pic>
        <p:nvPicPr>
          <p:cNvPr id="64" name="Google Shape;6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62000" y="0"/>
            <a:ext cx="1782000" cy="1653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Table Of Contents</a:t>
            </a:r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AutoNum type="arabicPeriod"/>
            </a:pPr>
            <a:r>
              <a:rPr lang="en" sz="2000">
                <a:latin typeface="Josefin Sans"/>
                <a:ea typeface="Josefin Sans"/>
                <a:cs typeface="Josefin Sans"/>
                <a:sym typeface="Josefin Sans"/>
              </a:rPr>
              <a:t>Learning about the bot</a:t>
            </a:r>
            <a:endParaRPr sz="2000">
              <a:latin typeface="Josefin Sans"/>
              <a:ea typeface="Josefin Sans"/>
              <a:cs typeface="Josefin Sans"/>
              <a:sym typeface="Josefin Sans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AutoNum type="arabicPeriod"/>
            </a:pPr>
            <a:r>
              <a:rPr lang="en" sz="2000">
                <a:latin typeface="Josefin Sans"/>
                <a:ea typeface="Josefin Sans"/>
                <a:cs typeface="Josefin Sans"/>
                <a:sym typeface="Josefin Sans"/>
              </a:rPr>
              <a:t>Working on the drawbot</a:t>
            </a:r>
            <a:endParaRPr sz="2000">
              <a:latin typeface="Josefin Sans"/>
              <a:ea typeface="Josefin Sans"/>
              <a:cs typeface="Josefin Sans"/>
              <a:sym typeface="Josefin Sans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AutoNum type="arabicPeriod"/>
            </a:pPr>
            <a:r>
              <a:rPr lang="en" sz="2000">
                <a:latin typeface="Josefin Sans"/>
                <a:ea typeface="Josefin Sans"/>
                <a:cs typeface="Josefin Sans"/>
                <a:sym typeface="Josefin Sans"/>
              </a:rPr>
              <a:t>Predictions</a:t>
            </a:r>
            <a:endParaRPr sz="2000">
              <a:latin typeface="Josefin Sans"/>
              <a:ea typeface="Josefin Sans"/>
              <a:cs typeface="Josefin Sans"/>
              <a:sym typeface="Josefin Sans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AutoNum type="arabicPeriod"/>
            </a:pPr>
            <a:r>
              <a:rPr lang="en" sz="2000">
                <a:latin typeface="Josefin Sans"/>
                <a:ea typeface="Josefin Sans"/>
                <a:cs typeface="Josefin Sans"/>
                <a:sym typeface="Josefin Sans"/>
              </a:rPr>
              <a:t>Other things!</a:t>
            </a:r>
            <a:endParaRPr sz="2000">
              <a:latin typeface="Josefin Sans"/>
              <a:ea typeface="Josefin Sans"/>
              <a:cs typeface="Josefin Sans"/>
              <a:sym typeface="Josefin Sans"/>
            </a:endParaRPr>
          </a:p>
        </p:txBody>
      </p:sp>
      <p:pic>
        <p:nvPicPr>
          <p:cNvPr id="71" name="Google Shape;7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997075"/>
            <a:ext cx="4260300" cy="3571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/>
              <a:t>Learning about the bot</a:t>
            </a:r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latin typeface="Josefin Sans"/>
                <a:ea typeface="Josefin Sans"/>
                <a:cs typeface="Josefin Sans"/>
                <a:sym typeface="Josefin Sans"/>
              </a:rPr>
              <a:t>Learning about the bot was one of my favorite parts! I really enjoyed learning about it. I learned about the balance forces and unbalanced forces not so long ago when we learned about it in science class. Anyways, balanced forces is when someone or something is pushing a certain amount of force which is equal, and how it stays the same and a unbalanced force is when something or someone is pushing and something is heavier than the other.</a:t>
            </a:r>
            <a:endParaRPr>
              <a:latin typeface="Josefin Sans"/>
              <a:ea typeface="Josefin Sans"/>
              <a:cs typeface="Josefin Sans"/>
              <a:sym typeface="Josefin Sans"/>
            </a:endParaRPr>
          </a:p>
        </p:txBody>
      </p:sp>
      <p:pic>
        <p:nvPicPr>
          <p:cNvPr id="78" name="Google Shape;78;p15"/>
          <p:cNvPicPr preferRelativeResize="0"/>
          <p:nvPr/>
        </p:nvPicPr>
        <p:blipFill rotWithShape="1">
          <a:blip r:embed="rId3">
            <a:alphaModFix/>
          </a:blip>
          <a:srcRect t="20609"/>
          <a:stretch/>
        </p:blipFill>
        <p:spPr>
          <a:xfrm>
            <a:off x="0" y="3672200"/>
            <a:ext cx="2456225" cy="14713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5"/>
          <p:cNvSpPr/>
          <p:nvPr/>
        </p:nvSpPr>
        <p:spPr>
          <a:xfrm>
            <a:off x="2456225" y="3903238"/>
            <a:ext cx="1957800" cy="8025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rPr>
              <a:t>A balanced force</a:t>
            </a:r>
            <a:endParaRPr sz="1600">
              <a:solidFill>
                <a:schemeClr val="dk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pic>
        <p:nvPicPr>
          <p:cNvPr id="80" name="Google Shape;80;p15"/>
          <p:cNvPicPr preferRelativeResize="0"/>
          <p:nvPr/>
        </p:nvPicPr>
        <p:blipFill rotWithShape="1">
          <a:blip r:embed="rId4">
            <a:alphaModFix/>
          </a:blip>
          <a:srcRect t="9923" b="28091"/>
          <a:stretch/>
        </p:blipFill>
        <p:spPr>
          <a:xfrm>
            <a:off x="6262175" y="3465475"/>
            <a:ext cx="2881824" cy="167802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5"/>
          <p:cNvSpPr/>
          <p:nvPr/>
        </p:nvSpPr>
        <p:spPr>
          <a:xfrm>
            <a:off x="4414025" y="4097775"/>
            <a:ext cx="1957800" cy="1045800"/>
          </a:xfrm>
          <a:prstGeom prst="rightArrow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rPr>
              <a:t>A unbalanced force </a:t>
            </a:r>
            <a:endParaRPr sz="1600">
              <a:solidFill>
                <a:schemeClr val="dk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2. Working on the bot</a:t>
            </a:r>
            <a:endParaRPr/>
          </a:p>
        </p:txBody>
      </p:sp>
      <p:sp>
        <p:nvSpPr>
          <p:cNvPr id="87" name="Google Shape;87;p16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latin typeface="Josefin Sans"/>
                <a:ea typeface="Josefin Sans"/>
                <a:cs typeface="Josefin Sans"/>
                <a:sym typeface="Josefin Sans"/>
              </a:rPr>
              <a:t>Working on the bot was the BEST part! I really got to experience actually building something with motors and all of that. It actually was really fun to build and honestly, I would like to build something similar to the drawbot again! It was fun to learn more about it while we were building the bot.</a:t>
            </a:r>
            <a:endParaRPr>
              <a:latin typeface="Josefin Sans"/>
              <a:ea typeface="Josefin Sans"/>
              <a:cs typeface="Josefin Sans"/>
              <a:sym typeface="Josefin Sans"/>
            </a:endParaRPr>
          </a:p>
        </p:txBody>
      </p:sp>
      <p:pic>
        <p:nvPicPr>
          <p:cNvPr id="88" name="Google Shape;8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59751" y="2952950"/>
            <a:ext cx="3284250" cy="2190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3. Predictions</a:t>
            </a:r>
            <a:endParaRPr/>
          </a:p>
        </p:txBody>
      </p:sp>
      <p:sp>
        <p:nvSpPr>
          <p:cNvPr id="94" name="Google Shape;94;p17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latin typeface="Josefin Sans"/>
                <a:ea typeface="Josefin Sans"/>
                <a:cs typeface="Josefin Sans"/>
                <a:sym typeface="Josefin Sans"/>
              </a:rPr>
              <a:t>Predicting was pretty complicated. I still enjoyed it though, and I was glad I still was able to build, predict, create, and enjoy! When I was predicting, I thought that it would go fast if I make it circular, and guess what… it worked! Predicting wasn’t really hard as I thought it would be. So, I guess predicting was pretty fun.</a:t>
            </a:r>
            <a:endParaRPr>
              <a:latin typeface="Josefin Sans"/>
              <a:ea typeface="Josefin Sans"/>
              <a:cs typeface="Josefin Sans"/>
              <a:sym typeface="Josefin Sans"/>
            </a:endParaRPr>
          </a:p>
        </p:txBody>
      </p:sp>
      <p:pic>
        <p:nvPicPr>
          <p:cNvPr id="95" name="Google Shape;9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83275" y="0"/>
            <a:ext cx="1960725" cy="1307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4. Other things!</a:t>
            </a:r>
            <a:endParaRPr/>
          </a:p>
        </p:txBody>
      </p:sp>
      <p:sp>
        <p:nvSpPr>
          <p:cNvPr id="101" name="Google Shape;101;p18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latin typeface="Josefin Sans"/>
                <a:ea typeface="Josefin Sans"/>
                <a:cs typeface="Josefin Sans"/>
                <a:sym typeface="Josefin Sans"/>
              </a:rPr>
              <a:t>Lastly, I wanted to say that I was glad to be able to participate in IT girls and do many fun things like making the drawbot and learning many things about science and technology. So… yeah. Bye!</a:t>
            </a:r>
            <a:endParaRPr>
              <a:latin typeface="Josefin Sans"/>
              <a:ea typeface="Josefin Sans"/>
              <a:cs typeface="Josefin Sans"/>
              <a:sym typeface="Josefin Sans"/>
            </a:endParaRPr>
          </a:p>
        </p:txBody>
      </p:sp>
      <p:pic>
        <p:nvPicPr>
          <p:cNvPr id="102" name="Google Shape;10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36225" y="3635725"/>
            <a:ext cx="1507775" cy="1507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32226" y="0"/>
            <a:ext cx="1811776" cy="1811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dern 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0838F"/>
      </a:accent5>
      <a:accent6>
        <a:srgbClr val="F8E71C"/>
      </a:accent6>
      <a:hlink>
        <a:srgbClr val="00838F"/>
      </a:hlink>
      <a:folHlink>
        <a:srgbClr val="00838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307</Words>
  <Application>Microsoft Office PowerPoint</Application>
  <PresentationFormat>On-screen Show (16:9)</PresentationFormat>
  <Paragraphs>17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Source Code Pro</vt:lpstr>
      <vt:lpstr>Oswald</vt:lpstr>
      <vt:lpstr>Arial</vt:lpstr>
      <vt:lpstr>Josefin Sans</vt:lpstr>
      <vt:lpstr>Modern Writer</vt:lpstr>
      <vt:lpstr>IT Girls Presentation</vt:lpstr>
      <vt:lpstr>Table Of Contents</vt:lpstr>
      <vt:lpstr>Learning about the bot</vt:lpstr>
      <vt:lpstr>2. Working on the bot</vt:lpstr>
      <vt:lpstr>3. Predictions</vt:lpstr>
      <vt:lpstr>4. Other things!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Girls Presentation</dc:title>
  <cp:lastModifiedBy>Abby Seymour</cp:lastModifiedBy>
  <cp:revision>1</cp:revision>
  <dcterms:modified xsi:type="dcterms:W3CDTF">2023-06-06T15:45:45Z</dcterms:modified>
</cp:coreProperties>
</file>